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95797CB-9E83-482F-8F90-53A6C26F6810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CA88859-A420-45DA-BE8F-7BA4A55253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97CB-9E83-482F-8F90-53A6C26F6810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8859-A420-45DA-BE8F-7BA4A55253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97CB-9E83-482F-8F90-53A6C26F6810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8859-A420-45DA-BE8F-7BA4A55253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95797CB-9E83-482F-8F90-53A6C26F6810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8859-A420-45DA-BE8F-7BA4A55253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95797CB-9E83-482F-8F90-53A6C26F6810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CA88859-A420-45DA-BE8F-7BA4A552530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95797CB-9E83-482F-8F90-53A6C26F6810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CA88859-A420-45DA-BE8F-7BA4A55253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95797CB-9E83-482F-8F90-53A6C26F6810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CA88859-A420-45DA-BE8F-7BA4A55253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97CB-9E83-482F-8F90-53A6C26F6810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8859-A420-45DA-BE8F-7BA4A55253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95797CB-9E83-482F-8F90-53A6C26F6810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CA88859-A420-45DA-BE8F-7BA4A55253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95797CB-9E83-482F-8F90-53A6C26F6810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CA88859-A420-45DA-BE8F-7BA4A55253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95797CB-9E83-482F-8F90-53A6C26F6810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CA88859-A420-45DA-BE8F-7BA4A55253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95797CB-9E83-482F-8F90-53A6C26F6810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CA88859-A420-45DA-BE8F-7BA4A552530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Relationship Id="rId4" Type="http://schemas.openxmlformats.org/officeDocument/2006/relationships/slide" Target="slide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Relationship Id="rId4" Type="http://schemas.openxmlformats.org/officeDocument/2006/relationships/slide" Target="slide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 Trip To The Stars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By: Kaysie Toner </a:t>
            </a:r>
            <a:endParaRPr lang="en-US" dirty="0"/>
          </a:p>
        </p:txBody>
      </p:sp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6351896" y="4479563"/>
            <a:ext cx="1676400" cy="16926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Next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76982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make a wrong 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make a wrong turn and go to the moon in stead of the stars.</a:t>
            </a:r>
          </a:p>
          <a:p>
            <a:r>
              <a:rPr lang="en-US" dirty="0" smtClean="0"/>
              <a:t>Then when you land on the moon you have to stay there for at least a day or two.</a:t>
            </a:r>
            <a:endParaRPr lang="en-US" dirty="0"/>
          </a:p>
        </p:txBody>
      </p:sp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1524000" y="5105400"/>
            <a:ext cx="16764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 lose your way</a:t>
            </a:r>
            <a:endParaRPr lang="en-US" dirty="0"/>
          </a:p>
        </p:txBody>
      </p:sp>
      <p:sp>
        <p:nvSpPr>
          <p:cNvPr id="5" name="Rounded Rectangle 4">
            <a:hlinkClick r:id="rId4" action="ppaction://hlinksldjump"/>
          </p:cNvPr>
          <p:cNvSpPr/>
          <p:nvPr/>
        </p:nvSpPr>
        <p:spPr>
          <a:xfrm>
            <a:off x="4572000" y="5132696"/>
            <a:ext cx="1524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 stop and ask for directions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0"/>
            <a:ext cx="92964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lose your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US" dirty="0" smtClean="0"/>
              <a:t>You lose your way to the stars</a:t>
            </a:r>
          </a:p>
          <a:p>
            <a:pPr marL="64008" indent="0">
              <a:buNone/>
            </a:pPr>
            <a:r>
              <a:rPr lang="en-US" dirty="0" smtClean="0"/>
              <a:t>You have to go all the way home again to get the directions</a:t>
            </a:r>
            <a:endParaRPr lang="en-US" dirty="0"/>
          </a:p>
        </p:txBody>
      </p:sp>
      <p:sp>
        <p:nvSpPr>
          <p:cNvPr id="4" name="Isosceles Triangle 3">
            <a:hlinkClick r:id="rId3" action="ppaction://hlinksldjump"/>
          </p:cNvPr>
          <p:cNvSpPr/>
          <p:nvPr/>
        </p:nvSpPr>
        <p:spPr>
          <a:xfrm>
            <a:off x="1524000" y="4038600"/>
            <a:ext cx="2743200" cy="2133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would you ever go back</a:t>
            </a:r>
            <a:endParaRPr lang="en-US" dirty="0"/>
          </a:p>
        </p:txBody>
      </p:sp>
      <p:sp>
        <p:nvSpPr>
          <p:cNvPr id="5" name="Isosceles Triangle 4">
            <a:hlinkClick r:id="rId4" action="ppaction://hlinksldjump"/>
          </p:cNvPr>
          <p:cNvSpPr/>
          <p:nvPr/>
        </p:nvSpPr>
        <p:spPr>
          <a:xfrm>
            <a:off x="5257800" y="3581400"/>
            <a:ext cx="3124200" cy="2438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Would you take a friend with you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10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 you ever go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US" dirty="0" smtClean="0"/>
              <a:t>No because it would take to long</a:t>
            </a:r>
          </a:p>
          <a:p>
            <a:pPr marL="64008" indent="0">
              <a:buNone/>
            </a:pPr>
            <a:r>
              <a:rPr lang="en-US" dirty="0" smtClean="0"/>
              <a:t>Then I would not want to spend the money to go twice</a:t>
            </a:r>
            <a:endParaRPr lang="en-US" dirty="0"/>
          </a:p>
        </p:txBody>
      </p:sp>
      <p:sp>
        <p:nvSpPr>
          <p:cNvPr id="4" name="5-Point Star 3">
            <a:hlinkClick r:id="rId3" action="ppaction://hlinksldjump"/>
          </p:cNvPr>
          <p:cNvSpPr/>
          <p:nvPr/>
        </p:nvSpPr>
        <p:spPr>
          <a:xfrm>
            <a:off x="6705600" y="5257800"/>
            <a:ext cx="2362200" cy="1600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Would you ever take a friend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US" dirty="0" smtClean="0"/>
              <a:t>Yes because they can keep me company </a:t>
            </a:r>
          </a:p>
          <a:p>
            <a:pPr marL="64008" indent="0">
              <a:buNone/>
            </a:pPr>
            <a:r>
              <a:rPr lang="en-US" dirty="0" smtClean="0"/>
              <a:t>Then they can help me steal the star</a:t>
            </a:r>
            <a:endParaRPr lang="en-US" dirty="0"/>
          </a:p>
        </p:txBody>
      </p:sp>
      <p:sp>
        <p:nvSpPr>
          <p:cNvPr id="4" name="5-Point Star 3">
            <a:hlinkClick r:id="rId3" action="ppaction://hlinksldjump"/>
          </p:cNvPr>
          <p:cNvSpPr/>
          <p:nvPr/>
        </p:nvSpPr>
        <p:spPr>
          <a:xfrm>
            <a:off x="6705600" y="5257800"/>
            <a:ext cx="2438400" cy="1600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dirty="0" smtClean="0"/>
              <a:t>ome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stop and ask for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US" dirty="0" smtClean="0"/>
              <a:t>You stop at an oil station and ask for direction</a:t>
            </a:r>
          </a:p>
          <a:p>
            <a:pPr marL="64008" indent="0">
              <a:buNone/>
            </a:pPr>
            <a:r>
              <a:rPr lang="en-US" dirty="0" smtClean="0"/>
              <a:t>Then you say thank you and your on your way to the stars</a:t>
            </a:r>
            <a:endParaRPr lang="en-US" dirty="0"/>
          </a:p>
        </p:txBody>
      </p:sp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1447800" y="4876800"/>
            <a:ext cx="19050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Would you go back but alone</a:t>
            </a:r>
            <a:endParaRPr lang="en-US" dirty="0"/>
          </a:p>
        </p:txBody>
      </p:sp>
      <p:sp>
        <p:nvSpPr>
          <p:cNvPr id="5" name="Rounded Rectangle 4">
            <a:hlinkClick r:id="rId4" action="ppaction://hlinksldjump"/>
          </p:cNvPr>
          <p:cNvSpPr/>
          <p:nvPr/>
        </p:nvSpPr>
        <p:spPr>
          <a:xfrm>
            <a:off x="5257800" y="4876800"/>
            <a:ext cx="17526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you could would you jump on a star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 you go again but alone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US" dirty="0" smtClean="0"/>
              <a:t>No because I want someone to talk to on the way there</a:t>
            </a:r>
          </a:p>
          <a:p>
            <a:pPr marL="64008" indent="0">
              <a:buNone/>
            </a:pPr>
            <a:r>
              <a:rPr lang="en-US" dirty="0" smtClean="0"/>
              <a:t>And because they can help me steel a star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6705600" y="5181600"/>
            <a:ext cx="2438400" cy="1676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-36946"/>
            <a:ext cx="9220200" cy="7467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could, will you jump on the stars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US" dirty="0" smtClean="0"/>
              <a:t>If I could jump on the stars I so would jump on the stars because that would be so fun</a:t>
            </a:r>
          </a:p>
          <a:p>
            <a:endParaRPr lang="en-US" dirty="0"/>
          </a:p>
        </p:txBody>
      </p:sp>
      <p:sp>
        <p:nvSpPr>
          <p:cNvPr id="4" name="5-Point Star 3">
            <a:hlinkClick r:id="rId3" action="ppaction://hlinksldjump"/>
          </p:cNvPr>
          <p:cNvSpPr/>
          <p:nvPr/>
        </p:nvSpPr>
        <p:spPr>
          <a:xfrm>
            <a:off x="6781800" y="5105400"/>
            <a:ext cx="2286000" cy="1752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run out of oil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US" dirty="0" smtClean="0"/>
              <a:t>You run out of oil and fall back to earth.</a:t>
            </a:r>
          </a:p>
          <a:p>
            <a:pPr marL="64008" indent="0">
              <a:buNone/>
            </a:pPr>
            <a:r>
              <a:rPr lang="en-US" dirty="0" smtClean="0"/>
              <a:t>You try to stop for more oil but then you start falling back.</a:t>
            </a:r>
            <a:endParaRPr lang="en-US" dirty="0"/>
          </a:p>
        </p:txBody>
      </p:sp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1143000" y="5257800"/>
            <a:ext cx="16764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 stop and get more</a:t>
            </a:r>
            <a:endParaRPr lang="en-US" dirty="0"/>
          </a:p>
        </p:txBody>
      </p:sp>
      <p:sp>
        <p:nvSpPr>
          <p:cNvPr id="6" name="Rounded Rectangle 5">
            <a:hlinkClick r:id="rId4" action="ppaction://hlinksldjump"/>
          </p:cNvPr>
          <p:cNvSpPr/>
          <p:nvPr/>
        </p:nvSpPr>
        <p:spPr>
          <a:xfrm>
            <a:off x="4495800" y="5257800"/>
            <a:ext cx="1676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 fall back to earth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76199"/>
            <a:ext cx="9144000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stop and get more oil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US" dirty="0" smtClean="0"/>
              <a:t>You stop at the oil station to get more oil and they are like your back already</a:t>
            </a:r>
          </a:p>
          <a:p>
            <a:pPr marL="64008" indent="0">
              <a:buNone/>
            </a:pPr>
            <a:r>
              <a:rPr lang="en-US" dirty="0" smtClean="0"/>
              <a:t>Then you say yes I need more oil for my rocket</a:t>
            </a:r>
            <a:endParaRPr lang="en-US" dirty="0"/>
          </a:p>
        </p:txBody>
      </p:sp>
      <p:sp>
        <p:nvSpPr>
          <p:cNvPr id="4" name="Oval 3">
            <a:hlinkClick r:id="rId3" action="ppaction://hlinksldjump"/>
          </p:cNvPr>
          <p:cNvSpPr/>
          <p:nvPr/>
        </p:nvSpPr>
        <p:spPr>
          <a:xfrm>
            <a:off x="1219200" y="4953000"/>
            <a:ext cx="19812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Would you take your family</a:t>
            </a:r>
            <a:endParaRPr lang="en-US" dirty="0"/>
          </a:p>
        </p:txBody>
      </p:sp>
      <p:sp>
        <p:nvSpPr>
          <p:cNvPr id="5" name="Oval 4">
            <a:hlinkClick r:id="rId4" action="ppaction://hlinksldjump"/>
          </p:cNvPr>
          <p:cNvSpPr/>
          <p:nvPr/>
        </p:nvSpPr>
        <p:spPr>
          <a:xfrm>
            <a:off x="4876800" y="4953000"/>
            <a:ext cx="20574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 you hate your family and you would not take them</a:t>
            </a:r>
            <a:endParaRPr lang="en-US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Would you take your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US" dirty="0" smtClean="0"/>
              <a:t>I would take my family so I would have some people to talk to</a:t>
            </a:r>
          </a:p>
          <a:p>
            <a:pPr marL="64008" indent="0">
              <a:buNone/>
            </a:pPr>
            <a:r>
              <a:rPr lang="en-US" dirty="0" smtClean="0"/>
              <a:t>Then again maybe I wouldn’t because they would try and tell me what to do and how to fly the rocket</a:t>
            </a:r>
            <a:endParaRPr lang="en-US" dirty="0"/>
          </a:p>
        </p:txBody>
      </p:sp>
      <p:sp>
        <p:nvSpPr>
          <p:cNvPr id="4" name="5-Point Star 3">
            <a:hlinkClick r:id="rId3" action="ppaction://hlinksldjump"/>
          </p:cNvPr>
          <p:cNvSpPr/>
          <p:nvPr/>
        </p:nvSpPr>
        <p:spPr>
          <a:xfrm>
            <a:off x="6629400" y="5181600"/>
            <a:ext cx="2590800" cy="1676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63550"/>
            <a:ext cx="9296400" cy="747395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 you want to go on a trip to the stars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14400" y="2895600"/>
            <a:ext cx="23622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 make it there safely</a:t>
            </a:r>
            <a:endParaRPr lang="en-US" dirty="0"/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5715000" y="3048000"/>
            <a:ext cx="22098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 run out of oil</a:t>
            </a:r>
            <a:endParaRPr lang="en-US" dirty="0"/>
          </a:p>
        </p:txBody>
      </p:sp>
      <p:sp>
        <p:nvSpPr>
          <p:cNvPr id="7" name="Rounded Rectangle 6">
            <a:hlinkClick r:id="rId4" action="ppaction://hlinksldjump"/>
          </p:cNvPr>
          <p:cNvSpPr/>
          <p:nvPr/>
        </p:nvSpPr>
        <p:spPr>
          <a:xfrm>
            <a:off x="4191000" y="5029200"/>
            <a:ext cx="18288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 make a wrong turn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 hate your family because they fight a 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US" dirty="0" smtClean="0"/>
              <a:t>You and your family get into fights a lot over dumb things</a:t>
            </a:r>
          </a:p>
          <a:p>
            <a:pPr marL="64008" indent="0">
              <a:buNone/>
            </a:pPr>
            <a:r>
              <a:rPr lang="en-US" dirty="0" smtClean="0"/>
              <a:t>Then you say you know what I'm done with you all</a:t>
            </a:r>
            <a:endParaRPr lang="en-US" dirty="0"/>
          </a:p>
        </p:txBody>
      </p:sp>
      <p:sp>
        <p:nvSpPr>
          <p:cNvPr id="4" name="5-Point Star 3">
            <a:hlinkClick r:id="rId3" action="ppaction://hlinksldjump"/>
          </p:cNvPr>
          <p:cNvSpPr/>
          <p:nvPr/>
        </p:nvSpPr>
        <p:spPr>
          <a:xfrm>
            <a:off x="6629400" y="5181600"/>
            <a:ext cx="2286000" cy="1676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fall back to earth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US" dirty="0" smtClean="0"/>
              <a:t>You almost make it there but instead you start to fall back to earth</a:t>
            </a:r>
          </a:p>
          <a:p>
            <a:pPr marL="64008" indent="0">
              <a:buNone/>
            </a:pPr>
            <a:r>
              <a:rPr lang="en-US" dirty="0" smtClean="0"/>
              <a:t>Then you go all the way back to the stars then you land on a star</a:t>
            </a:r>
          </a:p>
          <a:p>
            <a:endParaRPr lang="en-US" dirty="0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1447800" y="4800600"/>
            <a:ext cx="20574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Then you get beat by a little star man</a:t>
            </a:r>
            <a:endParaRPr lang="en-US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4962099" y="4800600"/>
            <a:ext cx="1981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Then you die a very hard life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-152400"/>
            <a:ext cx="9144000" cy="70103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get beaten by a little star man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US" dirty="0" smtClean="0"/>
              <a:t>You see a little star man and he and you get in to a fight.</a:t>
            </a:r>
          </a:p>
          <a:p>
            <a:pPr marL="64008" indent="0">
              <a:buNone/>
            </a:pPr>
            <a:r>
              <a:rPr lang="en-US" dirty="0" smtClean="0"/>
              <a:t>You try to eat him and he tries to eat you to.</a:t>
            </a:r>
          </a:p>
          <a:p>
            <a:pPr marL="64008" indent="0">
              <a:buNone/>
            </a:pPr>
            <a:r>
              <a:rPr lang="en-US" dirty="0" smtClean="0"/>
              <a:t>This is the little star man.</a:t>
            </a:r>
            <a:endParaRPr lang="en-US" dirty="0"/>
          </a:p>
        </p:txBody>
      </p:sp>
      <p:sp>
        <p:nvSpPr>
          <p:cNvPr id="4" name="5-Point Star 3">
            <a:hlinkClick r:id="rId3" action="ppaction://hlinksldjump"/>
          </p:cNvPr>
          <p:cNvSpPr/>
          <p:nvPr/>
        </p:nvSpPr>
        <p:spPr>
          <a:xfrm>
            <a:off x="6858000" y="5334000"/>
            <a:ext cx="2286000" cy="1447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dirty="0" smtClean="0"/>
              <a:t>ome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will die a hard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US" dirty="0" smtClean="0"/>
              <a:t>You will die because a little star man beat you very badly</a:t>
            </a:r>
          </a:p>
          <a:p>
            <a:pPr marL="64008" indent="0">
              <a:buNone/>
            </a:pPr>
            <a:r>
              <a:rPr lang="en-US" dirty="0"/>
              <a:t>T</a:t>
            </a:r>
            <a:r>
              <a:rPr lang="en-US" dirty="0" smtClean="0"/>
              <a:t>hen you feel sorry because you did the same thing to him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6019800" y="4953000"/>
            <a:ext cx="2665863" cy="162522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202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make it there safely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US" dirty="0" smtClean="0"/>
              <a:t>You make a rocket and put oil in it and start your trip to the stars.</a:t>
            </a:r>
          </a:p>
          <a:p>
            <a:pPr marL="64008" indent="0">
              <a:buNone/>
            </a:pPr>
            <a:r>
              <a:rPr lang="en-US" dirty="0" smtClean="0"/>
              <a:t>Then you get to the stars safely.</a:t>
            </a:r>
            <a:endParaRPr lang="en-US" dirty="0"/>
          </a:p>
        </p:txBody>
      </p:sp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1143000" y="4267200"/>
            <a:ext cx="18288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 run in to a star</a:t>
            </a:r>
            <a:endParaRPr lang="en-US" dirty="0"/>
          </a:p>
        </p:txBody>
      </p:sp>
      <p:sp>
        <p:nvSpPr>
          <p:cNvPr id="5" name="Rounded Rectangle 4">
            <a:hlinkClick r:id="rId4" action="ppaction://hlinksldjump"/>
          </p:cNvPr>
          <p:cNvSpPr/>
          <p:nvPr/>
        </p:nvSpPr>
        <p:spPr>
          <a:xfrm>
            <a:off x="4876800" y="4419600"/>
            <a:ext cx="18288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 land on a star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-533400"/>
            <a:ext cx="9372599" cy="7696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run in to a star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US" dirty="0" smtClean="0"/>
              <a:t>You run in to a star and mess up your rocket.</a:t>
            </a:r>
          </a:p>
          <a:p>
            <a:pPr marL="64008" indent="0">
              <a:buNone/>
            </a:pPr>
            <a:r>
              <a:rPr lang="en-US" dirty="0" smtClean="0"/>
              <a:t>Then you get out to fix your rocket.</a:t>
            </a:r>
            <a:endParaRPr lang="en-US" dirty="0"/>
          </a:p>
        </p:txBody>
      </p:sp>
      <p:sp>
        <p:nvSpPr>
          <p:cNvPr id="6" name="Oval 5">
            <a:hlinkClick r:id="rId3" action="ppaction://hlinksldjump"/>
          </p:cNvPr>
          <p:cNvSpPr/>
          <p:nvPr/>
        </p:nvSpPr>
        <p:spPr>
          <a:xfrm>
            <a:off x="1295400" y="4343400"/>
            <a:ext cx="17526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 have to be able to have enough oil to get back</a:t>
            </a:r>
            <a:endParaRPr lang="en-US" dirty="0"/>
          </a:p>
        </p:txBody>
      </p:sp>
      <p:sp>
        <p:nvSpPr>
          <p:cNvPr id="7" name="Oval 6">
            <a:hlinkClick r:id="rId4" action="ppaction://hlinksldjump"/>
          </p:cNvPr>
          <p:cNvSpPr/>
          <p:nvPr/>
        </p:nvSpPr>
        <p:spPr>
          <a:xfrm>
            <a:off x="5029200" y="4800600"/>
            <a:ext cx="17526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 make it home safely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have to be able to have enough oil to get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US" dirty="0" smtClean="0"/>
              <a:t>I will have enough because I will fill it before I leave my house</a:t>
            </a:r>
          </a:p>
          <a:p>
            <a:pPr marL="64008" indent="0">
              <a:buNone/>
            </a:pPr>
            <a:r>
              <a:rPr lang="en-US" dirty="0" smtClean="0"/>
              <a:t>Then I will stop and fill it then when I want to go back home I will fill it on the way home</a:t>
            </a:r>
            <a:endParaRPr lang="en-US" dirty="0"/>
          </a:p>
        </p:txBody>
      </p:sp>
      <p:sp>
        <p:nvSpPr>
          <p:cNvPr id="4" name="5-Point Star 3">
            <a:hlinkClick r:id="rId3" action="ppaction://hlinksldjump"/>
          </p:cNvPr>
          <p:cNvSpPr/>
          <p:nvPr/>
        </p:nvSpPr>
        <p:spPr>
          <a:xfrm>
            <a:off x="6629400" y="5562600"/>
            <a:ext cx="2286000" cy="1295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have to make it home safely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I don’t want to die young I would like to live my life</a:t>
            </a:r>
          </a:p>
          <a:p>
            <a:r>
              <a:rPr lang="en-US" dirty="0" smtClean="0"/>
              <a:t>Yes because I would like to get to my teenage life and get a life</a:t>
            </a:r>
            <a:endParaRPr lang="en-US" dirty="0"/>
          </a:p>
        </p:txBody>
      </p:sp>
      <p:sp>
        <p:nvSpPr>
          <p:cNvPr id="4" name="5-Point Star 3">
            <a:hlinkClick r:id="rId3" action="ppaction://hlinksldjump"/>
          </p:cNvPr>
          <p:cNvSpPr/>
          <p:nvPr/>
        </p:nvSpPr>
        <p:spPr>
          <a:xfrm>
            <a:off x="5867400" y="4953000"/>
            <a:ext cx="2286000" cy="1600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067800" cy="74261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land on a star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US" dirty="0" smtClean="0"/>
              <a:t>You land on a star and you get burned because the star is hot.</a:t>
            </a:r>
          </a:p>
          <a:p>
            <a:pPr marL="64008" indent="0">
              <a:buNone/>
            </a:pPr>
            <a:r>
              <a:rPr lang="en-US" dirty="0" smtClean="0"/>
              <a:t>Then you try to put a star in your rocket</a:t>
            </a:r>
          </a:p>
        </p:txBody>
      </p:sp>
      <p:sp>
        <p:nvSpPr>
          <p:cNvPr id="4" name="Rectangle 3">
            <a:hlinkClick r:id="rId3" action="ppaction://hlinksldjump"/>
          </p:cNvPr>
          <p:cNvSpPr/>
          <p:nvPr/>
        </p:nvSpPr>
        <p:spPr>
          <a:xfrm>
            <a:off x="990600" y="4953000"/>
            <a:ext cx="17526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 would be all alone</a:t>
            </a:r>
            <a:endParaRPr lang="en-US" dirty="0"/>
          </a:p>
        </p:txBody>
      </p:sp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4267200" y="4953000"/>
            <a:ext cx="1752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Would you make it back ok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0"/>
            <a:ext cx="9296400" cy="7010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would be all alone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US" dirty="0" smtClean="0"/>
              <a:t>I would not care if I was alone because I would be able to think</a:t>
            </a:r>
          </a:p>
          <a:p>
            <a:pPr marL="64008" indent="0">
              <a:buNone/>
            </a:pPr>
            <a:r>
              <a:rPr lang="en-US" dirty="0" smtClean="0"/>
              <a:t>Then I can have the space that I need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6172200" y="4876800"/>
            <a:ext cx="2743200" cy="1905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57200"/>
            <a:ext cx="8763000" cy="7543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would make it back 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US" dirty="0" smtClean="0"/>
              <a:t>Yes I will because I'm a good driver and I will not wreck the rocket</a:t>
            </a:r>
          </a:p>
          <a:p>
            <a:pPr marL="64008" indent="0">
              <a:buNone/>
            </a:pPr>
            <a:r>
              <a:rPr lang="en-US" dirty="0" smtClean="0"/>
              <a:t>Yes because I’m not dumb and I know how to drive the rocket</a:t>
            </a:r>
            <a:endParaRPr lang="en-US" dirty="0"/>
          </a:p>
        </p:txBody>
      </p:sp>
      <p:sp>
        <p:nvSpPr>
          <p:cNvPr id="5" name="5-Point Star 4">
            <a:hlinkClick r:id="rId3" action="ppaction://hlinksldjump"/>
          </p:cNvPr>
          <p:cNvSpPr/>
          <p:nvPr/>
        </p:nvSpPr>
        <p:spPr>
          <a:xfrm>
            <a:off x="5562600" y="4648200"/>
            <a:ext cx="2819400" cy="2209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279</TotalTime>
  <Words>843</Words>
  <Application>Microsoft Office PowerPoint</Application>
  <PresentationFormat>On-screen Show (4:3)</PresentationFormat>
  <Paragraphs>101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Verve</vt:lpstr>
      <vt:lpstr>A Trip To The Stars</vt:lpstr>
      <vt:lpstr>So you want to go on a trip to the stars</vt:lpstr>
      <vt:lpstr>You make it there safely</vt:lpstr>
      <vt:lpstr>You run in to a star</vt:lpstr>
      <vt:lpstr>You have to be able to have enough oil to get back</vt:lpstr>
      <vt:lpstr>You have to make it home safely</vt:lpstr>
      <vt:lpstr>You land on a star</vt:lpstr>
      <vt:lpstr>You would be all alone</vt:lpstr>
      <vt:lpstr>You would make it back ok</vt:lpstr>
      <vt:lpstr>You make a wrong turn</vt:lpstr>
      <vt:lpstr>You lose your way</vt:lpstr>
      <vt:lpstr>Will you ever go back</vt:lpstr>
      <vt:lpstr>Would you ever take a friend</vt:lpstr>
      <vt:lpstr>You stop and ask for directions</vt:lpstr>
      <vt:lpstr>Will you go again but alone</vt:lpstr>
      <vt:lpstr>If you could, will you jump on the stars</vt:lpstr>
      <vt:lpstr>You run out of oil</vt:lpstr>
      <vt:lpstr>You stop and get more oil</vt:lpstr>
      <vt:lpstr>Would you take your family</vt:lpstr>
      <vt:lpstr>Do  hate your family because they fight a lot</vt:lpstr>
      <vt:lpstr>You fall back to earth </vt:lpstr>
      <vt:lpstr>You get beaten by a little star man </vt:lpstr>
      <vt:lpstr>You will die a hard life</vt:lpstr>
    </vt:vector>
  </TitlesOfParts>
  <Company>ucasd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Trip To The Stars</dc:title>
  <dc:creator>ucasd</dc:creator>
  <cp:lastModifiedBy>UCASD</cp:lastModifiedBy>
  <cp:revision>30</cp:revision>
  <dcterms:created xsi:type="dcterms:W3CDTF">2012-12-07T18:19:52Z</dcterms:created>
  <dcterms:modified xsi:type="dcterms:W3CDTF">2012-12-20T18:17:56Z</dcterms:modified>
</cp:coreProperties>
</file>