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AFC"/>
    <a:srgbClr val="B3EE30"/>
    <a:srgbClr val="6226F8"/>
    <a:srgbClr val="918D8D"/>
    <a:srgbClr val="28DDF6"/>
    <a:srgbClr val="38F42A"/>
    <a:srgbClr val="F5298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9832872-0010-435E-BAF5-DBA0CD02639C}" type="datetimeFigureOut">
              <a:rPr lang="en-US" smtClean="0"/>
              <a:pPr/>
              <a:t>12/20/2012</a:t>
            </a:fld>
            <a:endParaRPr lang="en-US" dirty="0"/>
          </a:p>
        </p:txBody>
      </p:sp>
      <p:sp>
        <p:nvSpPr>
          <p:cNvPr id="8" name="Slide Number Placeholder 7"/>
          <p:cNvSpPr>
            <a:spLocks noGrp="1"/>
          </p:cNvSpPr>
          <p:nvPr>
            <p:ph type="sldNum" sz="quarter" idx="11"/>
          </p:nvPr>
        </p:nvSpPr>
        <p:spPr/>
        <p:txBody>
          <a:bodyPr/>
          <a:lstStyle/>
          <a:p>
            <a:fld id="{3D8E044A-30DB-426D-96DE-6A13BF3709A2}"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32872-0010-435E-BAF5-DBA0CD02639C}" type="datetimeFigureOut">
              <a:rPr lang="en-US" smtClean="0"/>
              <a:pPr/>
              <a:t>12/20/2012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E044A-30DB-426D-96DE-6A13BF3709A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32872-0010-435E-BAF5-DBA0CD02639C}" type="datetimeFigureOut">
              <a:rPr lang="en-US" smtClean="0"/>
              <a:pPr/>
              <a:t>12/20/2012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E044A-30DB-426D-96DE-6A13BF3709A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832872-0010-435E-BAF5-DBA0CD02639C}" type="datetimeFigureOut">
              <a:rPr lang="en-US" smtClean="0"/>
              <a:pPr/>
              <a:t>12/20/2012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E044A-30DB-426D-96DE-6A13BF3709A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832872-0010-435E-BAF5-DBA0CD02639C}" type="datetimeFigureOut">
              <a:rPr lang="en-US" smtClean="0"/>
              <a:pPr/>
              <a:t>12/20/2012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E044A-30DB-426D-96DE-6A13BF3709A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9832872-0010-435E-BAF5-DBA0CD02639C}" type="datetimeFigureOut">
              <a:rPr lang="en-US" smtClean="0"/>
              <a:pPr/>
              <a:t>12/20/2012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8E044A-30DB-426D-96DE-6A13BF3709A2}" type="slidenum">
              <a:rPr lang="en-US" smtClean="0"/>
              <a:pPr/>
              <a:t>‹#›</a:t>
            </a:fld>
            <a:endParaRPr lang="en-US" dirty="0"/>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9832872-0010-435E-BAF5-DBA0CD02639C}" type="datetimeFigureOut">
              <a:rPr lang="en-US" smtClean="0"/>
              <a:pPr/>
              <a:t>12/20/2012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8E044A-30DB-426D-96DE-6A13BF3709A2}" type="slidenum">
              <a:rPr lang="en-US" smtClean="0"/>
              <a:pPr/>
              <a:t>‹#›</a:t>
            </a:fld>
            <a:endParaRPr lang="en-US" dirty="0"/>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832872-0010-435E-BAF5-DBA0CD02639C}" type="datetimeFigureOut">
              <a:rPr lang="en-US" smtClean="0"/>
              <a:pPr/>
              <a:t>12/20/2012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8E044A-30DB-426D-96DE-6A13BF3709A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32872-0010-435E-BAF5-DBA0CD02639C}" type="datetimeFigureOut">
              <a:rPr lang="en-US" smtClean="0"/>
              <a:pPr/>
              <a:t>12/20/2012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8E044A-30DB-426D-96DE-6A13BF3709A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32872-0010-435E-BAF5-DBA0CD02639C}" type="datetimeFigureOut">
              <a:rPr lang="en-US" smtClean="0"/>
              <a:pPr/>
              <a:t>12/20/2012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8E044A-30DB-426D-96DE-6A13BF3709A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32872-0010-435E-BAF5-DBA0CD02639C}" type="datetimeFigureOut">
              <a:rPr lang="en-US" smtClean="0"/>
              <a:pPr/>
              <a:t>12/20/2012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8E044A-30DB-426D-96DE-6A13BF3709A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C9832872-0010-435E-BAF5-DBA0CD02639C}" type="datetimeFigureOut">
              <a:rPr lang="en-US" smtClean="0"/>
              <a:pPr/>
              <a:t>12/20/2012</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3D8E044A-30DB-426D-96DE-6A13BF3709A2}" type="slidenum">
              <a:rPr lang="en-US" smtClean="0"/>
              <a:pPr/>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4.xml"/><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image" Target="../media/image29.gif"/><Relationship Id="rId2" Type="http://schemas.openxmlformats.org/officeDocument/2006/relationships/image" Target="../media/image24.gif"/><Relationship Id="rId1" Type="http://schemas.openxmlformats.org/officeDocument/2006/relationships/slideLayout" Target="../slideLayouts/slideLayout7.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1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1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7.xml"/><Relationship Id="rId5" Type="http://schemas.openxmlformats.org/officeDocument/2006/relationships/image" Target="../media/image36.gif"/><Relationship Id="rId4" Type="http://schemas.openxmlformats.org/officeDocument/2006/relationships/image" Target="../media/image35.gif"/></Relationships>
</file>

<file path=ppt/slides/_rels/slide16.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8.xml"/><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7.xml"/><Relationship Id="rId4" Type="http://schemas.openxmlformats.org/officeDocument/2006/relationships/image" Target="../media/image39.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7.gif"/><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slide" Target="slide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Steve the scientist</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p:txBody>
          <a:bodyPr/>
          <a:lstStyle/>
          <a:p>
            <a:r>
              <a:rPr lang="en-US" dirty="0" smtClean="0">
                <a:solidFill>
                  <a:srgbClr val="7030A0"/>
                </a:solidFill>
              </a:rPr>
              <a:t>By Hannah Keiper</a:t>
            </a:r>
            <a:endParaRPr lang="en-US" dirty="0">
              <a:solidFill>
                <a:srgbClr val="7030A0"/>
              </a:solidFill>
            </a:endParaRPr>
          </a:p>
        </p:txBody>
      </p:sp>
      <p:pic>
        <p:nvPicPr>
          <p:cNvPr id="1026" name="Picture 2" descr="C:\Program Files\Microsoft Office\MEDIA\CAGCAT10\j030525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765" y="685800"/>
            <a:ext cx="1138238"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141701"/>
            <a:ext cx="4572000" cy="2571750"/>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2209800"/>
            <a:ext cx="783453" cy="19764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2958125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hlinkClick r:id="rId2" action="ppaction://hlinksldjump"/>
          </p:cNvPr>
          <p:cNvSpPr/>
          <p:nvPr/>
        </p:nvSpPr>
        <p:spPr>
          <a:xfrm>
            <a:off x="5257800" y="3604146"/>
            <a:ext cx="2971800" cy="2536209"/>
          </a:xfrm>
          <a:prstGeom prst="parallelogram">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He was so happy he went crazy</a:t>
            </a:r>
            <a:endParaRPr lang="en-US" dirty="0"/>
          </a:p>
        </p:txBody>
      </p:sp>
      <p:sp>
        <p:nvSpPr>
          <p:cNvPr id="6" name="TextBox 5"/>
          <p:cNvSpPr txBox="1"/>
          <p:nvPr/>
        </p:nvSpPr>
        <p:spPr>
          <a:xfrm>
            <a:off x="914400" y="381000"/>
            <a:ext cx="7315200" cy="1938992"/>
          </a:xfrm>
          <a:prstGeom prst="rect">
            <a:avLst/>
          </a:prstGeom>
          <a:noFill/>
        </p:spPr>
        <p:txBody>
          <a:bodyPr wrap="square" rtlCol="0">
            <a:spAutoFit/>
          </a:bodyPr>
          <a:lstStyle/>
          <a:p>
            <a:pPr marL="45720" lvl="0">
              <a:spcBef>
                <a:spcPct val="20000"/>
              </a:spcBef>
              <a:buClr>
                <a:srgbClr val="FF8600"/>
              </a:buClr>
            </a:pPr>
            <a:r>
              <a:rPr lang="en-US" sz="2400" dirty="0">
                <a:solidFill>
                  <a:prstClr val="white"/>
                </a:solidFill>
              </a:rPr>
              <a:t>One day a scientist by the name of Steve was trying to figure out how to clone humans. Steve the scientist had worked on this experiment for 2 years now. He was reaching his boiling point, and was ready to give up.</a:t>
            </a:r>
          </a:p>
        </p:txBody>
      </p:sp>
      <p:sp>
        <p:nvSpPr>
          <p:cNvPr id="7" name="Pie 6">
            <a:hlinkClick r:id="rId3" action="ppaction://hlinksldjump"/>
          </p:cNvPr>
          <p:cNvSpPr/>
          <p:nvPr/>
        </p:nvSpPr>
        <p:spPr>
          <a:xfrm>
            <a:off x="468573" y="3424451"/>
            <a:ext cx="2971800" cy="2895600"/>
          </a:xfrm>
          <a:prstGeom prst="pi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he became rich</a:t>
            </a:r>
            <a:endParaRPr lang="en-US" dirty="0">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7425" y="3018358"/>
            <a:ext cx="2010842" cy="201084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0"/>
            <a:ext cx="7315200" cy="3538537"/>
          </a:xfrm>
        </p:spPr>
        <p:txBody>
          <a:bodyPr/>
          <a:lstStyle/>
          <a:p>
            <a:pPr marL="45720" indent="0">
              <a:buNone/>
            </a:pPr>
            <a:r>
              <a:rPr lang="en-US" sz="2400" dirty="0" smtClean="0"/>
              <a:t>Steve the scientist shows the </a:t>
            </a:r>
            <a:r>
              <a:rPr lang="en-US" sz="2400" u="sng" dirty="0" smtClean="0"/>
              <a:t>National Science Council</a:t>
            </a:r>
            <a:r>
              <a:rPr lang="en-US" sz="2400" dirty="0" smtClean="0"/>
              <a:t> and they approve his theory. Steve the scientist becomes rich and someone wants to write a book about him. Then Steve the scientist writes his own book about his theory.</a:t>
            </a:r>
          </a:p>
          <a:p>
            <a:endParaRPr lang="en-US" dirty="0"/>
          </a:p>
        </p:txBody>
      </p:sp>
      <p:sp>
        <p:nvSpPr>
          <p:cNvPr id="4" name="Flowchart: Punched Tape 3">
            <a:hlinkClick r:id="rId2" action="ppaction://hlinksldjump"/>
          </p:cNvPr>
          <p:cNvSpPr/>
          <p:nvPr/>
        </p:nvSpPr>
        <p:spPr>
          <a:xfrm>
            <a:off x="609600" y="4448033"/>
            <a:ext cx="3429000" cy="2057400"/>
          </a:xfrm>
          <a:prstGeom prst="flowChartPunchedTape">
            <a:avLst/>
          </a:prstGeom>
          <a:solidFill>
            <a:srgbClr val="28DD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 wrote a book on his success</a:t>
            </a:r>
            <a:endParaRPr lang="en-US" dirty="0"/>
          </a:p>
        </p:txBody>
      </p:sp>
      <p:sp>
        <p:nvSpPr>
          <p:cNvPr id="5" name="Flowchart: Stored Data 4">
            <a:hlinkClick r:id="rId3" action="ppaction://hlinksldjump"/>
          </p:cNvPr>
          <p:cNvSpPr/>
          <p:nvPr/>
        </p:nvSpPr>
        <p:spPr>
          <a:xfrm>
            <a:off x="4648200" y="4562333"/>
            <a:ext cx="4038600" cy="1828800"/>
          </a:xfrm>
          <a:prstGeom prst="flowChartOnlineStorag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Somebody robbed him</a:t>
            </a: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2057400"/>
            <a:ext cx="3060889" cy="2295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2133600"/>
            <a:ext cx="7315200" cy="3538537"/>
          </a:xfrm>
        </p:spPr>
        <p:txBody>
          <a:bodyPr/>
          <a:lstStyle/>
          <a:p>
            <a:pPr marL="45720" indent="0">
              <a:buNone/>
            </a:pPr>
            <a:r>
              <a:rPr lang="en-US" sz="2400" dirty="0" smtClean="0"/>
              <a:t>A month after Steve the scientist figured out that his theory worked he decided to write a book on his success. His book got published the first time. He sold over 1 million copies in less than a month.</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733800"/>
            <a:ext cx="2781300" cy="2781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1000"/>
            <a:ext cx="2100263" cy="1600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381000"/>
            <a:ext cx="1947863" cy="15497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298630"/>
            <a:ext cx="1828800" cy="17145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2400" y="5059248"/>
            <a:ext cx="1681163" cy="145585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4046" y="3745173"/>
            <a:ext cx="2486169" cy="230028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964531"/>
            <a:ext cx="7315200" cy="3538537"/>
          </a:xfrm>
        </p:spPr>
        <p:txBody>
          <a:bodyPr/>
          <a:lstStyle/>
          <a:p>
            <a:pPr marL="45720" indent="0">
              <a:buNone/>
            </a:pPr>
            <a:r>
              <a:rPr lang="en-US" sz="2400" dirty="0" smtClean="0"/>
              <a:t>A year after Steve the scientist became rich he got invited to a red carpet. After the party when he got home his house was trashed. Steve the scientist called the police because he was robbed.</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79295">
            <a:off x="2824781" y="3984011"/>
            <a:ext cx="2605504" cy="2190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393" y="0"/>
            <a:ext cx="3610281" cy="201453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0"/>
            <a:ext cx="7315200" cy="3538537"/>
          </a:xfrm>
        </p:spPr>
        <p:txBody>
          <a:bodyPr/>
          <a:lstStyle/>
          <a:p>
            <a:pPr marL="45720" indent="0">
              <a:buNone/>
            </a:pPr>
            <a:r>
              <a:rPr lang="en-US" sz="2400" dirty="0" smtClean="0"/>
              <a:t>When Steve the scientist found out that his theory had worked he went crazy. He literally went crazy he started laughing like a mad person. He started pulling his hair out and he had to be put in a mental institution.  </a:t>
            </a:r>
          </a:p>
          <a:p>
            <a:pPr marL="45720" indent="0">
              <a:buNone/>
            </a:pPr>
            <a:endParaRPr lang="en-US" dirty="0"/>
          </a:p>
        </p:txBody>
      </p:sp>
      <p:sp>
        <p:nvSpPr>
          <p:cNvPr id="4" name="Hexagon 3">
            <a:hlinkClick r:id="rId2" action="ppaction://hlinksldjump"/>
          </p:cNvPr>
          <p:cNvSpPr/>
          <p:nvPr/>
        </p:nvSpPr>
        <p:spPr>
          <a:xfrm>
            <a:off x="609600" y="3581400"/>
            <a:ext cx="2971800" cy="2743200"/>
          </a:xfrm>
          <a:prstGeom prst="hexagon">
            <a:avLst/>
          </a:prstGeom>
          <a:solidFill>
            <a:schemeClr val="bg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 commits suicide</a:t>
            </a:r>
            <a:endParaRPr lang="en-US" dirty="0"/>
          </a:p>
        </p:txBody>
      </p:sp>
      <p:sp>
        <p:nvSpPr>
          <p:cNvPr id="6" name="Right Triangle 5">
            <a:hlinkClick r:id="rId3" action="ppaction://hlinksldjump"/>
          </p:cNvPr>
          <p:cNvSpPr/>
          <p:nvPr/>
        </p:nvSpPr>
        <p:spPr>
          <a:xfrm>
            <a:off x="5334000" y="3352800"/>
            <a:ext cx="3200400" cy="3200400"/>
          </a:xfrm>
          <a:prstGeom prst="rtTriangl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 became a serial killer</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1762519"/>
            <a:ext cx="2481263" cy="246658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3450" y="13648"/>
            <a:ext cx="7315200" cy="3538537"/>
          </a:xfrm>
        </p:spPr>
        <p:txBody>
          <a:bodyPr>
            <a:normAutofit/>
          </a:bodyPr>
          <a:lstStyle/>
          <a:p>
            <a:pPr marL="45720" indent="0">
              <a:buNone/>
            </a:pPr>
            <a:r>
              <a:rPr lang="en-US" sz="2400" dirty="0" smtClean="0"/>
              <a:t>Steve the scientist was in the mental hospital for a few years. One day he decided that he was so bored and he committed suicide. His nurse found him and screamed until somebody came.</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62450"/>
            <a:ext cx="4591050" cy="2495550"/>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561" y="1600200"/>
            <a:ext cx="4247439" cy="2123720"/>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4553" y="5067300"/>
            <a:ext cx="2381250" cy="1790700"/>
          </a:xfrm>
          <a:prstGeom prst="rect">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057" y="1981200"/>
            <a:ext cx="3636936" cy="20478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676400"/>
            <a:ext cx="7315200" cy="3538537"/>
          </a:xfrm>
        </p:spPr>
        <p:txBody>
          <a:bodyPr>
            <a:normAutofit/>
          </a:bodyPr>
          <a:lstStyle/>
          <a:p>
            <a:pPr marL="45720" indent="0">
              <a:buNone/>
            </a:pPr>
            <a:r>
              <a:rPr lang="en-US" sz="2400" dirty="0" smtClean="0"/>
              <a:t>Steve the scientist became mentally ill. Steve the scientist started killing any random person in his sight. Steve the scientist became the most known </a:t>
            </a:r>
            <a:r>
              <a:rPr lang="en-US" sz="2400" dirty="0" smtClean="0"/>
              <a:t>serial </a:t>
            </a:r>
            <a:r>
              <a:rPr lang="en-US" sz="2400" dirty="0" smtClean="0"/>
              <a:t>killer in the world.</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732" y="3581400"/>
            <a:ext cx="4762500" cy="26765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9334"/>
            <a:ext cx="7315200" cy="3538537"/>
          </a:xfrm>
        </p:spPr>
        <p:txBody>
          <a:bodyPr>
            <a:normAutofit/>
          </a:bodyPr>
          <a:lstStyle/>
          <a:p>
            <a:pPr marL="45720" indent="0">
              <a:buNone/>
            </a:pPr>
            <a:r>
              <a:rPr lang="en-US" sz="2400" dirty="0" smtClean="0"/>
              <a:t>Steve the scientist’s theory failed again. He could not get it to work and he didn’t know how to. Steve the scientist was not going to give up just yet.</a:t>
            </a:r>
            <a:endParaRPr lang="en-US" sz="2400" dirty="0"/>
          </a:p>
        </p:txBody>
      </p:sp>
      <p:sp>
        <p:nvSpPr>
          <p:cNvPr id="4" name="Teardrop 3">
            <a:hlinkClick r:id="rId2" action="ppaction://hlinksldjump"/>
          </p:cNvPr>
          <p:cNvSpPr/>
          <p:nvPr/>
        </p:nvSpPr>
        <p:spPr>
          <a:xfrm>
            <a:off x="609600" y="3581400"/>
            <a:ext cx="2514600" cy="2514600"/>
          </a:xfrm>
          <a:prstGeom prst="teardrop">
            <a:avLst/>
          </a:prstGeom>
          <a:solidFill>
            <a:srgbClr val="F529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 tried over and over to fix his theory</a:t>
            </a:r>
            <a:endParaRPr lang="en-US" dirty="0"/>
          </a:p>
        </p:txBody>
      </p:sp>
      <p:sp>
        <p:nvSpPr>
          <p:cNvPr id="5" name="Cross 4">
            <a:hlinkClick r:id="rId3" action="ppaction://hlinksldjump"/>
          </p:cNvPr>
          <p:cNvSpPr/>
          <p:nvPr/>
        </p:nvSpPr>
        <p:spPr>
          <a:xfrm>
            <a:off x="5334000" y="3581400"/>
            <a:ext cx="2819400" cy="2667000"/>
          </a:xfrm>
          <a:prstGeom prst="plus">
            <a:avLst/>
          </a:prstGeom>
          <a:solidFill>
            <a:srgbClr val="38F4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 gave up all hope and moved to Timbuktu</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7814" y="1163472"/>
            <a:ext cx="4585886" cy="29166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90600" y="0"/>
            <a:ext cx="7315200" cy="3538537"/>
          </a:xfrm>
        </p:spPr>
        <p:txBody>
          <a:bodyPr>
            <a:normAutofit/>
          </a:bodyPr>
          <a:lstStyle/>
          <a:p>
            <a:pPr marL="45720" indent="0">
              <a:buNone/>
            </a:pPr>
            <a:r>
              <a:rPr lang="en-US" sz="2400" dirty="0" smtClean="0"/>
              <a:t>Steve the scientist tried over and over again to fix his little mistakes. Lately he had been staying up so late he was not getting any sleep. He went a week with no sleep, which was not easy at all. At this point his eyes would involuntary close and finally he could not keep them open.  Steve the scientist slept for two day straight.</a:t>
            </a:r>
            <a:endParaRPr lang="en-US" sz="2400" dirty="0"/>
          </a:p>
        </p:txBody>
      </p:sp>
      <p:sp>
        <p:nvSpPr>
          <p:cNvPr id="4" name="Right Arrow 3">
            <a:hlinkClick r:id="rId2" action="ppaction://hlinksldjump"/>
          </p:cNvPr>
          <p:cNvSpPr/>
          <p:nvPr/>
        </p:nvSpPr>
        <p:spPr>
          <a:xfrm>
            <a:off x="522027" y="4267200"/>
            <a:ext cx="3429000" cy="243840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 died before he got his theory to work</a:t>
            </a:r>
            <a:endParaRPr lang="en-US" dirty="0"/>
          </a:p>
        </p:txBody>
      </p:sp>
      <p:sp>
        <p:nvSpPr>
          <p:cNvPr id="5" name="Heart 4">
            <a:hlinkClick r:id="rId3" action="ppaction://hlinksldjump"/>
          </p:cNvPr>
          <p:cNvSpPr/>
          <p:nvPr/>
        </p:nvSpPr>
        <p:spPr>
          <a:xfrm>
            <a:off x="4648200" y="4267200"/>
            <a:ext cx="3657600" cy="2438400"/>
          </a:xfrm>
          <a:prstGeom prst="hear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Somebody else figured out his theory before he did</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2819400"/>
            <a:ext cx="3067050" cy="184023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524000"/>
            <a:ext cx="7315200" cy="3538537"/>
          </a:xfrm>
        </p:spPr>
        <p:txBody>
          <a:bodyPr>
            <a:normAutofit/>
          </a:bodyPr>
          <a:lstStyle/>
          <a:p>
            <a:pPr marL="45720" indent="0">
              <a:buNone/>
            </a:pPr>
            <a:r>
              <a:rPr lang="en-US" sz="2400" dirty="0" smtClean="0"/>
              <a:t>Steve the scientist was old now and was not going to give up on his theory until it worked. However it did not go as well as planned. Steve the scientist died at the age of 92 while still trying to figure out how to make his theory work.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hlinkClick r:id="rId2" action="ppaction://hlinksldjump"/>
          </p:cNvPr>
          <p:cNvSpPr/>
          <p:nvPr/>
        </p:nvSpPr>
        <p:spPr>
          <a:xfrm>
            <a:off x="304800" y="2743200"/>
            <a:ext cx="3581400" cy="18288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He blew up his laboratory</a:t>
            </a:r>
            <a:endParaRPr lang="en-US" dirty="0"/>
          </a:p>
        </p:txBody>
      </p:sp>
      <p:sp>
        <p:nvSpPr>
          <p:cNvPr id="5" name="Round Single Corner Rectangle 4">
            <a:hlinkClick r:id="rId3" action="ppaction://hlinksldjump"/>
          </p:cNvPr>
          <p:cNvSpPr/>
          <p:nvPr/>
        </p:nvSpPr>
        <p:spPr>
          <a:xfrm>
            <a:off x="4773305" y="2743200"/>
            <a:ext cx="3759958" cy="1828800"/>
          </a:xfrm>
          <a:prstGeom prst="round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His theory worked</a:t>
            </a:r>
            <a:endParaRPr lang="en-US" dirty="0"/>
          </a:p>
        </p:txBody>
      </p:sp>
      <p:sp>
        <p:nvSpPr>
          <p:cNvPr id="6" name="Snip Same Side Corner Rectangle 5">
            <a:hlinkClick r:id="rId4" action="ppaction://hlinksldjump"/>
          </p:cNvPr>
          <p:cNvSpPr/>
          <p:nvPr/>
        </p:nvSpPr>
        <p:spPr>
          <a:xfrm>
            <a:off x="2137581" y="4800600"/>
            <a:ext cx="3806019" cy="1870881"/>
          </a:xfrm>
          <a:prstGeom prst="snip2Same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His theory failed</a:t>
            </a:r>
            <a:endParaRPr lang="en-US" dirty="0"/>
          </a:p>
        </p:txBody>
      </p:sp>
      <p:sp>
        <p:nvSpPr>
          <p:cNvPr id="2" name="TextBox 1"/>
          <p:cNvSpPr txBox="1"/>
          <p:nvPr/>
        </p:nvSpPr>
        <p:spPr>
          <a:xfrm>
            <a:off x="1451212" y="304800"/>
            <a:ext cx="6553200" cy="707886"/>
          </a:xfrm>
          <a:prstGeom prst="rect">
            <a:avLst/>
          </a:prstGeom>
          <a:noFill/>
        </p:spPr>
        <p:txBody>
          <a:bodyPr wrap="square" rtlCol="0">
            <a:spAutoFit/>
          </a:bodyPr>
          <a:lstStyle/>
          <a:p>
            <a:r>
              <a:rPr lang="en-US" sz="4000" dirty="0" smtClean="0">
                <a:solidFill>
                  <a:srgbClr val="FF9933"/>
                </a:solidFill>
              </a:rPr>
              <a:t>	Steve the scientist</a:t>
            </a:r>
            <a:endParaRPr lang="en-US" sz="4000" dirty="0">
              <a:solidFill>
                <a:srgbClr val="FF9933"/>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313" y="1009274"/>
            <a:ext cx="3850374" cy="169062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9742" y="1041202"/>
            <a:ext cx="1127084" cy="169062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8077" y="5051625"/>
            <a:ext cx="902525" cy="136882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4301" y="5051625"/>
            <a:ext cx="902525" cy="136882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90600" y="1524000"/>
            <a:ext cx="7315200" cy="3538537"/>
          </a:xfrm>
        </p:spPr>
        <p:txBody>
          <a:bodyPr>
            <a:normAutofit/>
          </a:bodyPr>
          <a:lstStyle/>
          <a:p>
            <a:pPr marL="45720" indent="0">
              <a:buNone/>
            </a:pPr>
            <a:r>
              <a:rPr lang="en-US" sz="2400" dirty="0" smtClean="0"/>
              <a:t>Steve the scientist had no idea but he had some rivalry. A young man by the name of Carter Samuels had also been trying how to figure out how to make human clones. But before Steve the scientist could figure out how to make human cones, Carter Samuels did.</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0"/>
            <a:ext cx="7315200" cy="3538537"/>
          </a:xfrm>
        </p:spPr>
        <p:txBody>
          <a:bodyPr>
            <a:normAutofit/>
          </a:bodyPr>
          <a:lstStyle/>
          <a:p>
            <a:pPr marL="45720" indent="0">
              <a:buNone/>
            </a:pPr>
            <a:r>
              <a:rPr lang="en-US" sz="2400" dirty="0" smtClean="0"/>
              <a:t>Steve the scientist gave up on all hope for him to figure out how to  make human clones. He decided to move out to Timbuktu so he wouldn't be known as the biggest failure in life. He packed up all he had and got on his plane.</a:t>
            </a:r>
            <a:endParaRPr lang="en-US" sz="2400" dirty="0"/>
          </a:p>
        </p:txBody>
      </p:sp>
      <p:sp>
        <p:nvSpPr>
          <p:cNvPr id="6" name="Folded Corner 5">
            <a:hlinkClick r:id="rId2" action="ppaction://hlinksldjump"/>
          </p:cNvPr>
          <p:cNvSpPr/>
          <p:nvPr/>
        </p:nvSpPr>
        <p:spPr>
          <a:xfrm>
            <a:off x="457200" y="3733800"/>
            <a:ext cx="2362200" cy="2819400"/>
          </a:xfrm>
          <a:prstGeom prst="foldedCorner">
            <a:avLst/>
          </a:prstGeom>
          <a:solidFill>
            <a:srgbClr val="622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 lived in a cave and nobody ever saw him again</a:t>
            </a:r>
            <a:endParaRPr lang="en-US" dirty="0"/>
          </a:p>
        </p:txBody>
      </p:sp>
      <p:sp>
        <p:nvSpPr>
          <p:cNvPr id="7" name="Vertical Scroll 6">
            <a:hlinkClick r:id="rId3" action="ppaction://hlinksldjump"/>
          </p:cNvPr>
          <p:cNvSpPr/>
          <p:nvPr/>
        </p:nvSpPr>
        <p:spPr>
          <a:xfrm>
            <a:off x="4572000" y="3733800"/>
            <a:ext cx="3581400" cy="2819400"/>
          </a:xfrm>
          <a:prstGeom prst="verticalScroll">
            <a:avLst/>
          </a:prstGeom>
          <a:solidFill>
            <a:srgbClr val="B3EE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 auditioned for the show “survivor”</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981200"/>
            <a:ext cx="4762500" cy="1981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295400"/>
            <a:ext cx="7315200" cy="3538537"/>
          </a:xfrm>
        </p:spPr>
        <p:txBody>
          <a:bodyPr>
            <a:normAutofit/>
          </a:bodyPr>
          <a:lstStyle/>
          <a:p>
            <a:pPr marL="45720" indent="0">
              <a:buNone/>
            </a:pPr>
            <a:r>
              <a:rPr lang="en-US" sz="2400" dirty="0" smtClean="0"/>
              <a:t>When Steve the scientist  got to Timbuktu he moved into a cave and lived there. Nobody ever saw Steve the scientist ever again. Nobody ever spoke to or heard from Steve the scientist again either.</a:t>
            </a:r>
            <a:endParaRPr lang="en-US" sz="2400" dirty="0"/>
          </a:p>
        </p:txBody>
      </p:sp>
    </p:spTree>
    <p:extLst>
      <p:ext uri="{BB962C8B-B14F-4D97-AF65-F5344CB8AC3E}">
        <p14:creationId xmlns:p14="http://schemas.microsoft.com/office/powerpoint/2010/main" val="744710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1524000"/>
            <a:ext cx="7315200" cy="3538537"/>
          </a:xfrm>
        </p:spPr>
        <p:txBody>
          <a:bodyPr>
            <a:normAutofit/>
          </a:bodyPr>
          <a:lstStyle/>
          <a:p>
            <a:pPr marL="45720" indent="0">
              <a:buNone/>
            </a:pPr>
            <a:r>
              <a:rPr lang="en-US" sz="2400" dirty="0" smtClean="0"/>
              <a:t>Steve the scientist lived in Timbuktu for about four years. He decided to go on the  show “Survivor”. Steve the scientist ended up winning the show because he lived in Timbuktu for so many years and lived in the wild alone.</a:t>
            </a:r>
            <a:endParaRPr lang="en-US" sz="2400" dirty="0"/>
          </a:p>
        </p:txBody>
      </p:sp>
    </p:spTree>
    <p:extLst>
      <p:ext uri="{BB962C8B-B14F-4D97-AF65-F5344CB8AC3E}">
        <p14:creationId xmlns:p14="http://schemas.microsoft.com/office/powerpoint/2010/main" val="299453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hlinkClick r:id="rId2" action="ppaction://hlinksldjump"/>
          </p:cNvPr>
          <p:cNvSpPr/>
          <p:nvPr/>
        </p:nvSpPr>
        <p:spPr>
          <a:xfrm>
            <a:off x="797257" y="2239875"/>
            <a:ext cx="2438400" cy="273700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He also blew up his neighbors house</a:t>
            </a:r>
            <a:endParaRPr lang="en-US" dirty="0"/>
          </a:p>
        </p:txBody>
      </p:sp>
      <p:sp>
        <p:nvSpPr>
          <p:cNvPr id="5" name="Chord 4">
            <a:hlinkClick r:id="rId3" action="ppaction://hlinksldjump"/>
          </p:cNvPr>
          <p:cNvSpPr/>
          <p:nvPr/>
        </p:nvSpPr>
        <p:spPr>
          <a:xfrm>
            <a:off x="5334000" y="2239874"/>
            <a:ext cx="3124200" cy="2737009"/>
          </a:xfrm>
          <a:prstGeom prst="chor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He becomes homeless</a:t>
            </a:r>
            <a:endParaRPr lang="en-US" dirty="0"/>
          </a:p>
        </p:txBody>
      </p:sp>
      <p:sp>
        <p:nvSpPr>
          <p:cNvPr id="2" name="TextBox 1"/>
          <p:cNvSpPr txBox="1"/>
          <p:nvPr/>
        </p:nvSpPr>
        <p:spPr>
          <a:xfrm>
            <a:off x="609600" y="304800"/>
            <a:ext cx="7620000" cy="2215991"/>
          </a:xfrm>
          <a:prstGeom prst="rect">
            <a:avLst/>
          </a:prstGeom>
          <a:noFill/>
        </p:spPr>
        <p:txBody>
          <a:bodyPr wrap="square" rtlCol="0">
            <a:spAutoFit/>
          </a:bodyPr>
          <a:lstStyle/>
          <a:p>
            <a:r>
              <a:rPr lang="en-US" dirty="0" smtClean="0"/>
              <a:t> </a:t>
            </a:r>
            <a:r>
              <a:rPr lang="en-US" sz="2400" dirty="0"/>
              <a:t>A few days later Steve the scientist was working with an explosive chemical. Steve the scientist was not careful enough with this chemical called sodium azide. The next thing he knew Steve the scientist’s house blew up.</a:t>
            </a:r>
          </a:p>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401" y="4976884"/>
            <a:ext cx="1650111" cy="23241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0299" y="5181600"/>
            <a:ext cx="1567543" cy="1676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hlinkClick r:id="rId2" action="ppaction://hlinksldjump"/>
          </p:cNvPr>
          <p:cNvSpPr/>
          <p:nvPr/>
        </p:nvSpPr>
        <p:spPr>
          <a:xfrm>
            <a:off x="457200" y="3048000"/>
            <a:ext cx="2362200" cy="2853392"/>
          </a:xfrm>
          <a:prstGeom prst="plaqu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His neighbors sued him</a:t>
            </a:r>
            <a:endParaRPr lang="en-US" dirty="0"/>
          </a:p>
        </p:txBody>
      </p:sp>
      <p:sp>
        <p:nvSpPr>
          <p:cNvPr id="3" name="TextBox 2"/>
          <p:cNvSpPr txBox="1"/>
          <p:nvPr/>
        </p:nvSpPr>
        <p:spPr>
          <a:xfrm>
            <a:off x="457200" y="228600"/>
            <a:ext cx="8382000" cy="1938992"/>
          </a:xfrm>
          <a:prstGeom prst="rect">
            <a:avLst/>
          </a:prstGeom>
          <a:noFill/>
        </p:spPr>
        <p:txBody>
          <a:bodyPr wrap="square" rtlCol="0">
            <a:spAutoFit/>
          </a:bodyPr>
          <a:lstStyle/>
          <a:p>
            <a:r>
              <a:rPr lang="en-US" sz="2400" dirty="0"/>
              <a:t>The sodium azide explosion was so big that the explosion also blew up Steve the scientist’s neighbor’s house. Steve the scientist’s neighbors weren’t home when the explosion happened. When they got home they were so angry that they started chasing after Steve the scientist.</a:t>
            </a:r>
          </a:p>
        </p:txBody>
      </p:sp>
      <p:sp>
        <p:nvSpPr>
          <p:cNvPr id="6" name="Diamond 5">
            <a:hlinkClick r:id="rId3" action="ppaction://hlinksldjump"/>
          </p:cNvPr>
          <p:cNvSpPr/>
          <p:nvPr/>
        </p:nvSpPr>
        <p:spPr>
          <a:xfrm>
            <a:off x="5039437" y="2167592"/>
            <a:ext cx="2656764" cy="3158192"/>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He went to jail</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5631" y="4888046"/>
            <a:ext cx="2473569" cy="1676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3551099"/>
            <a:ext cx="1447800" cy="18471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1828800"/>
            <a:ext cx="7848600" cy="2677656"/>
          </a:xfrm>
          <a:prstGeom prst="rect">
            <a:avLst/>
          </a:prstGeom>
          <a:noFill/>
        </p:spPr>
        <p:txBody>
          <a:bodyPr wrap="square" rtlCol="0">
            <a:spAutoFit/>
          </a:bodyPr>
          <a:lstStyle/>
          <a:p>
            <a:r>
              <a:rPr lang="en-US" sz="2400" dirty="0"/>
              <a:t>A few days later Steve the scientist was walking down the road when a cop car pulled up beside him. The cop asked Steve the scientist to come down to the station with him. When Steve the scientist went down to the station he received a paper. The paper said that Steve the scientist’s neighbors were suing him for burning their house down.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896203"/>
            <a:ext cx="5676165" cy="145256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74640"/>
            <a:ext cx="9144000" cy="609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5263" y="2133600"/>
            <a:ext cx="5867400" cy="2308324"/>
          </a:xfrm>
          <a:prstGeom prst="rect">
            <a:avLst/>
          </a:prstGeom>
          <a:noFill/>
        </p:spPr>
        <p:txBody>
          <a:bodyPr wrap="square" rtlCol="0">
            <a:spAutoFit/>
          </a:bodyPr>
          <a:lstStyle/>
          <a:p>
            <a:r>
              <a:rPr lang="en-US" sz="2400" dirty="0"/>
              <a:t>Steve the scientist went to jail for misuse of a chemical substance. He was also charged for catching his neighbor’s house on fire. Steve the scientist went to jail for the rest of his life and he died in jail and never had any visitors.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863" y="77398"/>
            <a:ext cx="3124200" cy="207667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810000"/>
            <a:ext cx="2319822" cy="26512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3925610"/>
            <a:ext cx="3383527" cy="293239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09800" y="0"/>
            <a:ext cx="4572000" cy="4524315"/>
          </a:xfrm>
          <a:prstGeom prst="rect">
            <a:avLst/>
          </a:prstGeom>
        </p:spPr>
        <p:txBody>
          <a:bodyPr>
            <a:spAutoFit/>
          </a:bodyPr>
          <a:lstStyle/>
          <a:p>
            <a:r>
              <a:rPr lang="en-US" sz="2400" dirty="0" smtClean="0"/>
              <a:t>When </a:t>
            </a:r>
            <a:r>
              <a:rPr lang="en-US" sz="2400" dirty="0"/>
              <a:t>Steve the scientists house blew</a:t>
            </a:r>
          </a:p>
          <a:p>
            <a:r>
              <a:rPr lang="en-US" sz="2400" dirty="0"/>
              <a:t> up he had nobody to turn to, all of his family choose to shun him because he was a failure</a:t>
            </a:r>
            <a:r>
              <a:rPr lang="en-US" sz="2400" dirty="0" smtClean="0"/>
              <a:t>. They yelled at him and told him never to talk to them again. </a:t>
            </a:r>
            <a:r>
              <a:rPr lang="en-US" sz="2400" dirty="0"/>
              <a:t>So therefore Steve the scientist became homeless. Steve the scientist had nothing because he lost everything in the explosion.</a:t>
            </a:r>
          </a:p>
        </p:txBody>
      </p:sp>
      <p:sp>
        <p:nvSpPr>
          <p:cNvPr id="6" name="Smiley Face 5">
            <a:hlinkClick r:id="rId2" action="ppaction://hlinksldjump"/>
          </p:cNvPr>
          <p:cNvSpPr/>
          <p:nvPr/>
        </p:nvSpPr>
        <p:spPr>
          <a:xfrm>
            <a:off x="228600" y="4524313"/>
            <a:ext cx="2667000" cy="2257485"/>
          </a:xfrm>
          <a:prstGeom prst="smileyFace">
            <a:avLst/>
          </a:prstGeom>
          <a:solidFill>
            <a:srgbClr val="227A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 had to sit on the side of the road to get money</a:t>
            </a:r>
            <a:endParaRPr lang="en-US" dirty="0"/>
          </a:p>
        </p:txBody>
      </p:sp>
      <p:sp>
        <p:nvSpPr>
          <p:cNvPr id="7" name="Flowchart: Sequential Access Storage 6">
            <a:hlinkClick r:id="rId3" action="ppaction://hlinksldjump"/>
          </p:cNvPr>
          <p:cNvSpPr/>
          <p:nvPr/>
        </p:nvSpPr>
        <p:spPr>
          <a:xfrm>
            <a:off x="4876801" y="4648200"/>
            <a:ext cx="2438400" cy="2133599"/>
          </a:xfrm>
          <a:prstGeom prst="flowChartMagneticTap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 got hit by a car</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4777943"/>
            <a:ext cx="1600200" cy="17502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9571" y="2590800"/>
            <a:ext cx="2721449" cy="1528583"/>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82" y="1066799"/>
            <a:ext cx="2242782" cy="240535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0785" y="2362200"/>
            <a:ext cx="4572000" cy="2677656"/>
          </a:xfrm>
          <a:prstGeom prst="rect">
            <a:avLst/>
          </a:prstGeom>
        </p:spPr>
        <p:txBody>
          <a:bodyPr>
            <a:spAutoFit/>
          </a:bodyPr>
          <a:lstStyle/>
          <a:p>
            <a:r>
              <a:rPr lang="en-US" sz="2400" dirty="0" smtClean="0"/>
              <a:t>Steve </a:t>
            </a:r>
            <a:r>
              <a:rPr lang="en-US" sz="2400" dirty="0"/>
              <a:t>the scientist had to live on the side of the road. Steve the scientist put a cup out for people to put money in. Everybody who walked by just ignored Steve the scientist and kept on walking.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5" y="457200"/>
            <a:ext cx="1905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2785" y="4656730"/>
            <a:ext cx="1905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2785" y="437866"/>
            <a:ext cx="1905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63" y="4648200"/>
            <a:ext cx="1905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90600" y="1828800"/>
            <a:ext cx="7315200" cy="3538537"/>
          </a:xfrm>
        </p:spPr>
        <p:txBody>
          <a:bodyPr>
            <a:normAutofit/>
          </a:bodyPr>
          <a:lstStyle/>
          <a:p>
            <a:pPr marL="45720" indent="0">
              <a:buNone/>
            </a:pPr>
            <a:r>
              <a:rPr lang="en-US" sz="2400" dirty="0" smtClean="0"/>
              <a:t>Steve the scientist’s eyes were hurt during the explosion. Steve the scientist becomes blind and nobody knows. One day Steve the scientist was walking down the road and somebody was texting and driving. Steve the scientist got hit by that car and died.</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72928">
            <a:off x="3581400" y="4074653"/>
            <a:ext cx="1435100" cy="2159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405</TotalTime>
  <Words>1108</Words>
  <Application>Microsoft Office PowerPoint</Application>
  <PresentationFormat>On-screen Show (4:3)</PresentationFormat>
  <Paragraphs>47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Perspective</vt:lpstr>
      <vt:lpstr>Steve the scientist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UCASD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the scientist</dc:title>
  <dc:creator>UCASD</dc:creator>
  <cp:lastModifiedBy>UCASD</cp:lastModifiedBy>
  <cp:revision>41</cp:revision>
  <dcterms:created xsi:type="dcterms:W3CDTF">2012-12-06T18:12:55Z</dcterms:created>
  <dcterms:modified xsi:type="dcterms:W3CDTF">2012-12-20T18:54:49Z</dcterms:modified>
</cp:coreProperties>
</file>