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0F3D-5610-411B-80E8-D47720592350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4F8E6-4A1F-4DF5-BF1A-429527620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3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4F8E6-4A1F-4DF5-BF1A-429527620D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5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D8F7F4-AE55-4D36-9DF3-D5976114FB41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6E2C18-2198-476B-8A3A-F90AD47A421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Chiller" pitchFamily="82" charset="0"/>
              </a:rPr>
              <a:t>The Vicious Bunny Attack</a:t>
            </a:r>
            <a:endParaRPr lang="en-US" sz="7200" dirty="0"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By Kareena Dawn</a:t>
            </a:r>
            <a:endParaRPr lang="en-US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3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400" dirty="0">
                <a:latin typeface="Chiller" pitchFamily="82" charset="0"/>
              </a:rPr>
              <a:t>Y</a:t>
            </a:r>
            <a:r>
              <a:rPr lang="en-US" sz="4400" dirty="0" smtClean="0">
                <a:latin typeface="Chiller" pitchFamily="82" charset="0"/>
              </a:rPr>
              <a:t>ou </a:t>
            </a:r>
            <a:r>
              <a:rPr lang="en-US" sz="4400" dirty="0">
                <a:latin typeface="Chiller" pitchFamily="82" charset="0"/>
              </a:rPr>
              <a:t>call your mommy to come and </a:t>
            </a:r>
            <a:r>
              <a:rPr lang="en-US" sz="4400" dirty="0" smtClean="0">
                <a:latin typeface="Chiller" pitchFamily="82" charset="0"/>
              </a:rPr>
              <a:t>pick. On her way to get you she accidently drives her car off a cliff.</a:t>
            </a:r>
            <a:endParaRPr lang="en-US" sz="4400" dirty="0">
              <a:latin typeface="Chiller" pitchFamily="82" charset="0"/>
            </a:endParaRPr>
          </a:p>
        </p:txBody>
      </p:sp>
      <p:sp>
        <p:nvSpPr>
          <p:cNvPr id="4" name="7-Point Star 3">
            <a:hlinkClick r:id="rId3" action="ppaction://hlinksldjump"/>
          </p:cNvPr>
          <p:cNvSpPr/>
          <p:nvPr/>
        </p:nvSpPr>
        <p:spPr>
          <a:xfrm rot="1596682">
            <a:off x="4614404" y="4391493"/>
            <a:ext cx="1972102" cy="1676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cry yourself to sleep</a:t>
            </a:r>
            <a:endParaRPr lang="en-US" dirty="0"/>
          </a:p>
        </p:txBody>
      </p:sp>
      <p:sp>
        <p:nvSpPr>
          <p:cNvPr id="5" name="7-Point Star 4">
            <a:hlinkClick r:id="rId4" action="ppaction://hlinksldjump"/>
          </p:cNvPr>
          <p:cNvSpPr/>
          <p:nvPr/>
        </p:nvSpPr>
        <p:spPr>
          <a:xfrm rot="1508466">
            <a:off x="304800" y="4724400"/>
            <a:ext cx="1905000" cy="152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jump off a cliff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>
                <a:latin typeface="Chiller" pitchFamily="82" charset="0"/>
              </a:rPr>
              <a:t>you cry yourself to </a:t>
            </a:r>
            <a:r>
              <a:rPr lang="en-US" sz="4400" dirty="0" smtClean="0">
                <a:latin typeface="Chiller" pitchFamily="82" charset="0"/>
              </a:rPr>
              <a:t>sleep and the bunny tries to eat you.</a:t>
            </a:r>
            <a:endParaRPr lang="en-US" dirty="0">
              <a:latin typeface="Chiller" pitchFamily="82" charset="0"/>
            </a:endParaRPr>
          </a:p>
        </p:txBody>
      </p:sp>
      <p:sp>
        <p:nvSpPr>
          <p:cNvPr id="4" name="7-Point Star 3">
            <a:hlinkClick r:id="rId3" action="ppaction://hlinksldjump"/>
          </p:cNvPr>
          <p:cNvSpPr/>
          <p:nvPr/>
        </p:nvSpPr>
        <p:spPr>
          <a:xfrm rot="19748842">
            <a:off x="254508" y="1520798"/>
            <a:ext cx="1981200" cy="2133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hiller" pitchFamily="82" charset="0"/>
              </a:rPr>
              <a:t>You kick the bunny</a:t>
            </a:r>
            <a:endParaRPr lang="en-US" sz="2800" dirty="0">
              <a:latin typeface="Chiller" pitchFamily="82" charset="0"/>
            </a:endParaRPr>
          </a:p>
        </p:txBody>
      </p:sp>
      <p:sp>
        <p:nvSpPr>
          <p:cNvPr id="5" name="7-Point Star 4">
            <a:hlinkClick r:id="rId4" action="ppaction://hlinksldjump"/>
          </p:cNvPr>
          <p:cNvSpPr/>
          <p:nvPr/>
        </p:nvSpPr>
        <p:spPr>
          <a:xfrm rot="1121423">
            <a:off x="6365375" y="1935869"/>
            <a:ext cx="2286000" cy="2057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iller" pitchFamily="82" charset="0"/>
              </a:rPr>
              <a:t>You decide you have no reason to live</a:t>
            </a:r>
            <a:endParaRPr lang="en-US" sz="2400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7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400" dirty="0">
                <a:latin typeface="Chiller" pitchFamily="82" charset="0"/>
              </a:rPr>
              <a:t>you </a:t>
            </a:r>
            <a:r>
              <a:rPr lang="en-US" sz="4400" dirty="0" smtClean="0">
                <a:latin typeface="Chiller" pitchFamily="82" charset="0"/>
              </a:rPr>
              <a:t>throw the </a:t>
            </a:r>
            <a:r>
              <a:rPr lang="en-US" sz="4400" dirty="0">
                <a:latin typeface="Chiller" pitchFamily="82" charset="0"/>
              </a:rPr>
              <a:t>bunny off of you and the bunny hops away</a:t>
            </a:r>
            <a:br>
              <a:rPr lang="en-US" sz="4400" dirty="0">
                <a:latin typeface="Chiller" pitchFamily="82" charset="0"/>
              </a:rPr>
            </a:br>
            <a:endParaRPr lang="en-US" sz="4400" dirty="0">
              <a:latin typeface="Chiller" pitchFamily="8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5715000"/>
            <a:ext cx="838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1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/>
          <a:stretch/>
        </p:blipFill>
        <p:spPr bwMode="auto">
          <a:xfrm>
            <a:off x="0" y="0"/>
            <a:ext cx="9143999" cy="682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33126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>
                <a:latin typeface="Chiller" pitchFamily="82" charset="0"/>
              </a:rPr>
              <a:t>you decide that you have no reason to </a:t>
            </a:r>
            <a:r>
              <a:rPr lang="en-US" sz="4000" dirty="0" smtClean="0">
                <a:latin typeface="Chiller" pitchFamily="82" charset="0"/>
              </a:rPr>
              <a:t>live so </a:t>
            </a:r>
            <a:r>
              <a:rPr lang="en-US" sz="4000" dirty="0">
                <a:latin typeface="Chiller" pitchFamily="82" charset="0"/>
              </a:rPr>
              <a:t>you decide to let the bunny eat you.</a:t>
            </a:r>
            <a:br>
              <a:rPr lang="en-US" sz="4000" dirty="0">
                <a:latin typeface="Chiller" pitchFamily="82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534400" y="5867400"/>
            <a:ext cx="609600" cy="990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5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300" dirty="0">
                <a:latin typeface="Chiller" pitchFamily="82" charset="0"/>
              </a:rPr>
              <a:t>you jump off the cliff </a:t>
            </a:r>
            <a:r>
              <a:rPr lang="en-US" sz="5300" dirty="0" smtClean="0">
                <a:latin typeface="Chiller" pitchFamily="82" charset="0"/>
              </a:rPr>
              <a:t>to </a:t>
            </a:r>
            <a:r>
              <a:rPr lang="en-US" sz="5300" dirty="0">
                <a:latin typeface="Chiller" pitchFamily="82" charset="0"/>
              </a:rPr>
              <a:t>try to save your mother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7-Point Star 3">
            <a:hlinkClick r:id="rId3" action="ppaction://hlinksldjump"/>
          </p:cNvPr>
          <p:cNvSpPr/>
          <p:nvPr/>
        </p:nvSpPr>
        <p:spPr>
          <a:xfrm rot="1009623">
            <a:off x="243372" y="3952053"/>
            <a:ext cx="2403047" cy="249283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iller" pitchFamily="82" charset="0"/>
              </a:rPr>
              <a:t>you get to the </a:t>
            </a:r>
            <a:r>
              <a:rPr lang="en-US" sz="2400" dirty="0" smtClean="0">
                <a:latin typeface="Chiller" pitchFamily="82" charset="0"/>
              </a:rPr>
              <a:t>bottom and </a:t>
            </a:r>
            <a:r>
              <a:rPr lang="en-US" sz="2400" dirty="0">
                <a:latin typeface="Chiller" pitchFamily="82" charset="0"/>
              </a:rPr>
              <a:t>manage to stay alive</a:t>
            </a:r>
          </a:p>
        </p:txBody>
      </p:sp>
      <p:sp>
        <p:nvSpPr>
          <p:cNvPr id="5" name="7-Point Star 4">
            <a:hlinkClick r:id="rId4" action="ppaction://hlinksldjump"/>
          </p:cNvPr>
          <p:cNvSpPr/>
          <p:nvPr/>
        </p:nvSpPr>
        <p:spPr>
          <a:xfrm rot="849821">
            <a:off x="6400800" y="3276600"/>
            <a:ext cx="2438400" cy="2819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iller" pitchFamily="82" charset="0"/>
              </a:rPr>
              <a:t>you and your mother are now living a very happy life </a:t>
            </a:r>
          </a:p>
        </p:txBody>
      </p:sp>
    </p:spTree>
    <p:extLst>
      <p:ext uri="{BB962C8B-B14F-4D97-AF65-F5344CB8AC3E}">
        <p14:creationId xmlns:p14="http://schemas.microsoft.com/office/powerpoint/2010/main" val="132602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99032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solidFill>
                  <a:srgbClr val="FFFF00"/>
                </a:solidFill>
                <a:latin typeface="Chiller" pitchFamily="82" charset="0"/>
              </a:rPr>
              <a:t>you get to the </a:t>
            </a:r>
            <a:r>
              <a:rPr lang="en-US" sz="4000" dirty="0" smtClean="0">
                <a:solidFill>
                  <a:srgbClr val="FFFF00"/>
                </a:solidFill>
                <a:latin typeface="Chiller" pitchFamily="82" charset="0"/>
              </a:rPr>
              <a:t>bottom and </a:t>
            </a:r>
            <a:r>
              <a:rPr lang="en-US" sz="4000" dirty="0">
                <a:solidFill>
                  <a:srgbClr val="FFFF00"/>
                </a:solidFill>
                <a:latin typeface="Chiller" pitchFamily="82" charset="0"/>
              </a:rPr>
              <a:t>manage to stay </a:t>
            </a:r>
            <a:r>
              <a:rPr lang="en-US" sz="4000" dirty="0" smtClean="0">
                <a:solidFill>
                  <a:srgbClr val="FFFF00"/>
                </a:solidFill>
                <a:latin typeface="Chiller" pitchFamily="82" charset="0"/>
              </a:rPr>
              <a:t>alive you </a:t>
            </a:r>
            <a:r>
              <a:rPr lang="en-US" sz="4000" dirty="0">
                <a:solidFill>
                  <a:srgbClr val="FFFF00"/>
                </a:solidFill>
                <a:latin typeface="Chiller" pitchFamily="82" charset="0"/>
              </a:rPr>
              <a:t>look up to see your mother turns out only the car went off the cliff</a:t>
            </a:r>
            <a:br>
              <a:rPr lang="en-US" sz="4000" dirty="0">
                <a:solidFill>
                  <a:srgbClr val="FFFF00"/>
                </a:solidFill>
                <a:latin typeface="Chiller" pitchFamily="82" charset="0"/>
              </a:rPr>
            </a:br>
            <a:endParaRPr lang="en-US" sz="4000" dirty="0">
              <a:solidFill>
                <a:srgbClr val="FFFF00"/>
              </a:solidFill>
              <a:latin typeface="Chiller" pitchFamily="8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458200" y="5715000"/>
            <a:ext cx="6858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7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 smtClean="0">
                <a:latin typeface="Chiller" pitchFamily="82" charset="0"/>
              </a:rPr>
              <a:t/>
            </a:r>
            <a:br>
              <a:rPr lang="en-US" sz="4000" dirty="0" smtClean="0">
                <a:latin typeface="Chiller" pitchFamily="82" charset="0"/>
              </a:rPr>
            </a:br>
            <a:r>
              <a:rPr lang="en-US" sz="4400" dirty="0" smtClean="0">
                <a:latin typeface="Chiller" pitchFamily="82" charset="0"/>
              </a:rPr>
              <a:t>you </a:t>
            </a:r>
            <a:r>
              <a:rPr lang="en-US" sz="4400" dirty="0">
                <a:latin typeface="Chiller" pitchFamily="82" charset="0"/>
              </a:rPr>
              <a:t>and your mother are now living a very happy life in heaven without the bunny</a:t>
            </a:r>
            <a:br>
              <a:rPr lang="en-US" sz="4400" dirty="0">
                <a:latin typeface="Chiller" pitchFamily="82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5562600"/>
            <a:ext cx="838200" cy="1295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/>
              <a:t> </a:t>
            </a:r>
            <a:r>
              <a:rPr lang="en-US" sz="4900" dirty="0">
                <a:latin typeface="Chiller" pitchFamily="82" charset="0"/>
              </a:rPr>
              <a:t>you try to </a:t>
            </a:r>
            <a:r>
              <a:rPr lang="en-US" sz="4900" dirty="0" smtClean="0">
                <a:latin typeface="Chiller" pitchFamily="82" charset="0"/>
              </a:rPr>
              <a:t>sneak </a:t>
            </a:r>
            <a:r>
              <a:rPr lang="en-US" sz="4900" dirty="0">
                <a:latin typeface="Chiller" pitchFamily="82" charset="0"/>
              </a:rPr>
              <a:t>pass the bunny but you fail and the bunny starts chasing you</a:t>
            </a:r>
            <a:br>
              <a:rPr lang="en-US" sz="4900" dirty="0">
                <a:latin typeface="Chiller" pitchFamily="82" charset="0"/>
              </a:rPr>
            </a:br>
            <a:endParaRPr lang="en-US" sz="4900" dirty="0">
              <a:latin typeface="Chiller" pitchFamily="82" charset="0"/>
            </a:endParaRPr>
          </a:p>
        </p:txBody>
      </p:sp>
      <p:sp>
        <p:nvSpPr>
          <p:cNvPr id="4" name="7-Point Star 3">
            <a:hlinkClick r:id="rId3" action="ppaction://hlinksldjump"/>
          </p:cNvPr>
          <p:cNvSpPr/>
          <p:nvPr/>
        </p:nvSpPr>
        <p:spPr>
          <a:xfrm rot="1011238">
            <a:off x="990600" y="4038600"/>
            <a:ext cx="1981200" cy="1905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hiller" pitchFamily="82" charset="0"/>
              </a:rPr>
              <a:t>you climb a tree </a:t>
            </a:r>
          </a:p>
        </p:txBody>
      </p:sp>
      <p:sp>
        <p:nvSpPr>
          <p:cNvPr id="5" name="7-Point Star 4">
            <a:hlinkClick r:id="rId4" action="ppaction://hlinksldjump"/>
          </p:cNvPr>
          <p:cNvSpPr/>
          <p:nvPr/>
        </p:nvSpPr>
        <p:spPr>
          <a:xfrm rot="537111">
            <a:off x="6248400" y="4038600"/>
            <a:ext cx="2209800" cy="2209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hiller" pitchFamily="82" charset="0"/>
              </a:rPr>
              <a:t>you try to cross </a:t>
            </a:r>
            <a:r>
              <a:rPr lang="en-US" sz="2000" dirty="0">
                <a:latin typeface="Chiller" pitchFamily="82" charset="0"/>
              </a:rPr>
              <a:t>to the other side  of the </a:t>
            </a:r>
            <a:r>
              <a:rPr lang="en-US" sz="2000" dirty="0" smtClean="0">
                <a:latin typeface="Chiller" pitchFamily="82" charset="0"/>
              </a:rPr>
              <a:t>cliff </a:t>
            </a:r>
            <a:endParaRPr lang="en-US" sz="2000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4400" dirty="0">
                <a:latin typeface="Chiller" pitchFamily="82" charset="0"/>
              </a:rPr>
              <a:t>you climb a tree to try to get away from the bunny</a:t>
            </a:r>
            <a:br>
              <a:rPr lang="en-US" sz="4400" dirty="0">
                <a:latin typeface="Chiller" pitchFamily="82" charset="0"/>
              </a:rPr>
            </a:br>
            <a:endParaRPr lang="en-US" sz="4400" dirty="0">
              <a:latin typeface="Chiller" pitchFamily="82" charset="0"/>
            </a:endParaRPr>
          </a:p>
        </p:txBody>
      </p:sp>
      <p:sp>
        <p:nvSpPr>
          <p:cNvPr id="4" name="7-Point Star 3">
            <a:hlinkClick r:id="rId3" action="ppaction://hlinksldjump"/>
          </p:cNvPr>
          <p:cNvSpPr/>
          <p:nvPr/>
        </p:nvSpPr>
        <p:spPr>
          <a:xfrm rot="20370340">
            <a:off x="838200" y="3962400"/>
            <a:ext cx="2209800" cy="1905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hiller" pitchFamily="82" charset="0"/>
              </a:rPr>
              <a:t>you </a:t>
            </a:r>
            <a:r>
              <a:rPr lang="en-US" sz="2000" dirty="0" smtClean="0">
                <a:latin typeface="Chiller" pitchFamily="82" charset="0"/>
              </a:rPr>
              <a:t>didn't </a:t>
            </a:r>
            <a:r>
              <a:rPr lang="en-US" sz="2000" dirty="0">
                <a:latin typeface="Chiller" pitchFamily="82" charset="0"/>
              </a:rPr>
              <a:t>know that the bunny was a pro climber </a:t>
            </a:r>
          </a:p>
        </p:txBody>
      </p:sp>
      <p:sp>
        <p:nvSpPr>
          <p:cNvPr id="5" name="7-Point Star 4">
            <a:hlinkClick r:id="rId4" action="ppaction://hlinksldjump"/>
          </p:cNvPr>
          <p:cNvSpPr/>
          <p:nvPr/>
        </p:nvSpPr>
        <p:spPr>
          <a:xfrm rot="1330422">
            <a:off x="6172200" y="3810000"/>
            <a:ext cx="2133600" cy="2362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hiller" pitchFamily="82" charset="0"/>
              </a:rPr>
              <a:t>You thought wrong</a:t>
            </a:r>
            <a:endParaRPr lang="en-US" sz="3200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2" y="-1"/>
            <a:ext cx="9149472" cy="6862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dirty="0">
                <a:latin typeface="Chiller" pitchFamily="82" charset="0"/>
              </a:rPr>
              <a:t>you </a:t>
            </a:r>
            <a:r>
              <a:rPr lang="en-US" sz="4000" dirty="0" smtClean="0">
                <a:latin typeface="Chiller" pitchFamily="82" charset="0"/>
              </a:rPr>
              <a:t>didn't </a:t>
            </a:r>
            <a:r>
              <a:rPr lang="en-US" sz="4000" dirty="0">
                <a:latin typeface="Chiller" pitchFamily="82" charset="0"/>
              </a:rPr>
              <a:t>know that the bunny was a pro climber so the bunny gets you and eats you</a:t>
            </a:r>
            <a:br>
              <a:rPr lang="en-US" sz="4000" dirty="0">
                <a:latin typeface="Chiller" pitchFamily="82" charset="0"/>
              </a:rPr>
            </a:br>
            <a:endParaRPr lang="en-US" sz="4000" dirty="0">
              <a:latin typeface="Chiller" pitchFamily="8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153400" y="5791200"/>
            <a:ext cx="990600" cy="1066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4.bp.blogspot.com/_Yt6Q7i24N2w/S7CqOfGsPsI/AAAAAAAAALk/9HR_KKU_qIo/s1600/evil20bun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2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US" sz="2000" dirty="0" smtClean="0">
              <a:effectLst>
                <a:glow rad="101600">
                  <a:srgbClr val="92D050">
                    <a:alpha val="40000"/>
                  </a:srgbClr>
                </a:glow>
              </a:effectLst>
            </a:endParaRPr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Your walking in the woods when you see a vicious bunny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7-Point Star 4">
            <a:hlinkClick r:id="rId4" action="ppaction://hlinksldjump"/>
          </p:cNvPr>
          <p:cNvSpPr/>
          <p:nvPr/>
        </p:nvSpPr>
        <p:spPr>
          <a:xfrm rot="482038">
            <a:off x="228600" y="4343400"/>
            <a:ext cx="2438400" cy="2209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iller" pitchFamily="82" charset="0"/>
              </a:rPr>
              <a:t>You run and scream like a little girl</a:t>
            </a:r>
            <a:endParaRPr lang="en-US" sz="2400" dirty="0">
              <a:latin typeface="Chiller" pitchFamily="82" charset="0"/>
            </a:endParaRPr>
          </a:p>
        </p:txBody>
      </p:sp>
      <p:sp>
        <p:nvSpPr>
          <p:cNvPr id="6" name="7-Point Star 5">
            <a:hlinkClick r:id="rId5" action="ppaction://hlinksldjump"/>
          </p:cNvPr>
          <p:cNvSpPr/>
          <p:nvPr/>
        </p:nvSpPr>
        <p:spPr>
          <a:xfrm rot="1793588">
            <a:off x="228600" y="152400"/>
            <a:ext cx="2133600" cy="2362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400" dirty="0" smtClean="0">
                <a:latin typeface="Chiller" pitchFamily="82" charset="0"/>
              </a:rPr>
              <a:t>You call your mom to come pick you up</a:t>
            </a:r>
            <a:endParaRPr lang="en-US" sz="2400" dirty="0">
              <a:latin typeface="Chiller" pitchFamily="82" charset="0"/>
            </a:endParaRPr>
          </a:p>
        </p:txBody>
      </p:sp>
      <p:sp>
        <p:nvSpPr>
          <p:cNvPr id="7" name="7-Point Star 6">
            <a:hlinkClick r:id="rId6" action="ppaction://hlinksldjump"/>
          </p:cNvPr>
          <p:cNvSpPr/>
          <p:nvPr/>
        </p:nvSpPr>
        <p:spPr>
          <a:xfrm rot="20890097">
            <a:off x="6477000" y="152400"/>
            <a:ext cx="2667000" cy="2514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hiller" pitchFamily="82" charset="0"/>
              </a:rPr>
              <a:t>You try to sneak pass the bunny</a:t>
            </a:r>
            <a:endParaRPr lang="en-US" sz="2800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64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 </a:t>
            </a:r>
            <a:r>
              <a:rPr lang="en-US" sz="4900" dirty="0" smtClean="0">
                <a:latin typeface="Chiller" pitchFamily="82" charset="0"/>
              </a:rPr>
              <a:t>it </a:t>
            </a:r>
            <a:r>
              <a:rPr lang="en-US" sz="4900" dirty="0">
                <a:latin typeface="Chiller" pitchFamily="82" charset="0"/>
              </a:rPr>
              <a:t>turns out the bunny only wanted to be </a:t>
            </a:r>
            <a:r>
              <a:rPr lang="en-US" sz="4900" dirty="0" smtClean="0">
                <a:latin typeface="Chiller" pitchFamily="82" charset="0"/>
              </a:rPr>
              <a:t>your </a:t>
            </a:r>
            <a:r>
              <a:rPr lang="en-US" sz="4900" dirty="0">
                <a:latin typeface="Chiller" pitchFamily="82" charset="0"/>
              </a:rPr>
              <a:t>friend</a:t>
            </a:r>
            <a:br>
              <a:rPr lang="en-US" sz="4900" dirty="0">
                <a:latin typeface="Chiller" pitchFamily="82" charset="0"/>
              </a:rPr>
            </a:br>
            <a:endParaRPr lang="en-US" sz="4900" dirty="0">
              <a:latin typeface="Chiller" pitchFamily="8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534400" y="5943600"/>
            <a:ext cx="6096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4"/>
          <a:stretch/>
        </p:blipFill>
        <p:spPr bwMode="auto">
          <a:xfrm>
            <a:off x="14784" y="0"/>
            <a:ext cx="915415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9032"/>
          </a:xfrm>
        </p:spPr>
        <p:txBody>
          <a:bodyPr>
            <a:noAutofit/>
          </a:bodyPr>
          <a:lstStyle/>
          <a:p>
            <a:pPr lvl="0"/>
            <a:r>
              <a:rPr lang="en-US" sz="4800" dirty="0">
                <a:latin typeface="Chiller" pitchFamily="82" charset="0"/>
              </a:rPr>
              <a:t>you try to cross to the other side  of the cliff on a vine but the vine breaks.</a:t>
            </a:r>
            <a:br>
              <a:rPr lang="en-US" sz="4800" dirty="0">
                <a:latin typeface="Chiller" pitchFamily="82" charset="0"/>
              </a:rPr>
            </a:br>
            <a:endParaRPr lang="en-US" sz="4800" dirty="0">
              <a:latin typeface="Chiller" pitchFamily="82" charset="0"/>
            </a:endParaRPr>
          </a:p>
        </p:txBody>
      </p:sp>
      <p:sp>
        <p:nvSpPr>
          <p:cNvPr id="4" name="7-Point Star 3">
            <a:hlinkClick r:id="rId3" action="ppaction://hlinksldjump"/>
          </p:cNvPr>
          <p:cNvSpPr/>
          <p:nvPr/>
        </p:nvSpPr>
        <p:spPr>
          <a:xfrm rot="20756507">
            <a:off x="609600" y="3543300"/>
            <a:ext cx="2472519" cy="23241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hiller" pitchFamily="82" charset="0"/>
              </a:rPr>
              <a:t>you </a:t>
            </a:r>
            <a:r>
              <a:rPr lang="en-US" sz="2800" dirty="0">
                <a:latin typeface="Chiller" pitchFamily="82" charset="0"/>
              </a:rPr>
              <a:t>fall in the </a:t>
            </a:r>
            <a:r>
              <a:rPr lang="en-US" sz="2800" dirty="0" smtClean="0">
                <a:latin typeface="Chiller" pitchFamily="82" charset="0"/>
              </a:rPr>
              <a:t>water</a:t>
            </a:r>
            <a:endParaRPr lang="en-US" sz="2800" dirty="0">
              <a:latin typeface="Chiller" pitchFamily="82" charset="0"/>
            </a:endParaRPr>
          </a:p>
        </p:txBody>
      </p:sp>
      <p:sp>
        <p:nvSpPr>
          <p:cNvPr id="5" name="7-Point Star 4">
            <a:hlinkClick r:id="rId4" action="ppaction://hlinksldjump"/>
          </p:cNvPr>
          <p:cNvSpPr/>
          <p:nvPr/>
        </p:nvSpPr>
        <p:spPr>
          <a:xfrm rot="1089146">
            <a:off x="5857164" y="3543300"/>
            <a:ext cx="2667000" cy="2514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hiller" pitchFamily="82" charset="0"/>
              </a:rPr>
              <a:t>you </a:t>
            </a:r>
            <a:r>
              <a:rPr lang="en-US" sz="3600" dirty="0">
                <a:latin typeface="Chiller" pitchFamily="82" charset="0"/>
              </a:rPr>
              <a:t>fall onto a ledge </a:t>
            </a:r>
          </a:p>
        </p:txBody>
      </p:sp>
    </p:spTree>
    <p:extLst>
      <p:ext uri="{BB962C8B-B14F-4D97-AF65-F5344CB8AC3E}">
        <p14:creationId xmlns:p14="http://schemas.microsoft.com/office/powerpoint/2010/main" val="36892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0"/>
            <a:ext cx="918723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99032"/>
          </a:xfrm>
        </p:spPr>
        <p:txBody>
          <a:bodyPr>
            <a:noAutofit/>
          </a:bodyPr>
          <a:lstStyle/>
          <a:p>
            <a:pPr lvl="0"/>
            <a:r>
              <a:rPr lang="en-US" sz="4400" dirty="0" smtClean="0">
                <a:latin typeface="Chiller" pitchFamily="82" charset="0"/>
              </a:rPr>
              <a:t>you </a:t>
            </a:r>
            <a:r>
              <a:rPr lang="en-US" sz="4400" dirty="0">
                <a:latin typeface="Chiller" pitchFamily="82" charset="0"/>
              </a:rPr>
              <a:t>fall in the water you fall in the water and drown because you cant swim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534400" y="5791200"/>
            <a:ext cx="609600" cy="1066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4000" dirty="0" smtClean="0">
                <a:latin typeface="Chiller" pitchFamily="82" charset="0"/>
              </a:rPr>
              <a:t>you </a:t>
            </a:r>
            <a:r>
              <a:rPr lang="en-US" sz="4000" dirty="0">
                <a:latin typeface="Chiller" pitchFamily="82" charset="0"/>
              </a:rPr>
              <a:t>fall onto a ledge and a plane comes and saves you and you move on with you life.</a:t>
            </a:r>
            <a:br>
              <a:rPr lang="en-US" sz="4000" dirty="0">
                <a:latin typeface="Chiller" pitchFamily="82" charset="0"/>
              </a:rPr>
            </a:br>
            <a:endParaRPr lang="en-US" sz="4000" dirty="0">
              <a:latin typeface="Chiller" pitchFamily="8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5943600"/>
            <a:ext cx="8382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1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7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hiller" pitchFamily="82" charset="0"/>
              </a:rPr>
              <a:t>You run and scream like a girl</a:t>
            </a:r>
            <a:endParaRPr lang="en-US" dirty="0">
              <a:solidFill>
                <a:srgbClr val="00B050"/>
              </a:solidFill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000" dirty="0" smtClean="0">
                <a:latin typeface="Chiller" pitchFamily="82" charset="0"/>
              </a:rPr>
              <a:t>You end up at the police station. The police ask what wrong you tell them you have a vicious bunny chasing you. They burst with laughter.</a:t>
            </a:r>
            <a:endParaRPr lang="en-US" sz="4000" dirty="0">
              <a:latin typeface="Chiller" pitchFamily="82" charset="0"/>
            </a:endParaRPr>
          </a:p>
        </p:txBody>
      </p:sp>
      <p:sp>
        <p:nvSpPr>
          <p:cNvPr id="4" name="6-Point Star 3">
            <a:hlinkClick r:id="rId4" action="ppaction://hlinksldjump"/>
          </p:cNvPr>
          <p:cNvSpPr/>
          <p:nvPr/>
        </p:nvSpPr>
        <p:spPr>
          <a:xfrm rot="20963644">
            <a:off x="442884" y="4665028"/>
            <a:ext cx="1676400" cy="20562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hiller" pitchFamily="82" charset="0"/>
              </a:rPr>
              <a:t>Press </a:t>
            </a:r>
            <a:r>
              <a:rPr lang="en-US" sz="2800" dirty="0" smtClean="0">
                <a:effectLst>
                  <a:outerShdw blurRad="1270000" dist="2540000" dir="21540000" sx="200000" sy="200000" algn="ctr" rotWithShape="0">
                    <a:srgbClr val="FFC000">
                      <a:alpha val="0"/>
                    </a:srgbClr>
                  </a:outerShdw>
                </a:effectLst>
                <a:latin typeface="Chiller" pitchFamily="82" charset="0"/>
              </a:rPr>
              <a:t>charges</a:t>
            </a:r>
            <a:endParaRPr lang="en-US" sz="2800" dirty="0">
              <a:effectLst>
                <a:outerShdw blurRad="1270000" dist="2540000" dir="21540000" sx="200000" sy="200000" algn="ctr" rotWithShape="0">
                  <a:srgbClr val="FFC000">
                    <a:alpha val="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" name="6-Point Star 5">
            <a:hlinkClick r:id="rId5" action="ppaction://hlinksldjump"/>
          </p:cNvPr>
          <p:cNvSpPr/>
          <p:nvPr/>
        </p:nvSpPr>
        <p:spPr>
          <a:xfrm rot="529174">
            <a:off x="7043975" y="3629411"/>
            <a:ext cx="1905000" cy="269088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hiller" pitchFamily="82" charset="0"/>
              </a:rPr>
              <a:t>You complain to the police</a:t>
            </a:r>
            <a:endParaRPr lang="en-US" sz="2400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  <a14:imgEffect>
                      <a14:colorTemperature colorTemp="7125"/>
                    </a14:imgEffect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4548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200" dirty="0" smtClean="0">
                <a:solidFill>
                  <a:srgbClr val="FFC000"/>
                </a:solidFill>
                <a:latin typeface="Chiller" pitchFamily="82" charset="0"/>
              </a:rPr>
              <a:t>You end up pressing charges on the bunny. The police go out the get the bunny to bring him in for questioning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6-Point Star 3">
            <a:hlinkClick r:id="rId4" action="ppaction://hlinksldjump"/>
          </p:cNvPr>
          <p:cNvSpPr/>
          <p:nvPr/>
        </p:nvSpPr>
        <p:spPr>
          <a:xfrm rot="575351">
            <a:off x="1137" y="4572000"/>
            <a:ext cx="2133600" cy="2286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hiller" pitchFamily="82" charset="0"/>
              </a:rPr>
              <a:t>the bunny gets mad </a:t>
            </a:r>
          </a:p>
        </p:txBody>
      </p:sp>
      <p:sp>
        <p:nvSpPr>
          <p:cNvPr id="5" name="6-Point Star 4">
            <a:hlinkClick r:id="rId5" action="ppaction://hlinksldjump"/>
          </p:cNvPr>
          <p:cNvSpPr/>
          <p:nvPr/>
        </p:nvSpPr>
        <p:spPr>
          <a:xfrm rot="21081794">
            <a:off x="6781800" y="4038600"/>
            <a:ext cx="1981200" cy="2514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iller" pitchFamily="82" charset="0"/>
              </a:rPr>
              <a:t>the bunny realizes that it was wrong to scare you </a:t>
            </a:r>
          </a:p>
        </p:txBody>
      </p:sp>
    </p:spTree>
    <p:extLst>
      <p:ext uri="{BB962C8B-B14F-4D97-AF65-F5344CB8AC3E}">
        <p14:creationId xmlns:p14="http://schemas.microsoft.com/office/powerpoint/2010/main" val="29862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50"/>
                    </a14:imgEffect>
                    <a14:imgEffect>
                      <a14:saturation sat="2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2"/>
            <a:ext cx="9144000" cy="684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3024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000" dirty="0" smtClean="0">
                <a:latin typeface="Chiller" pitchFamily="82" charset="0"/>
              </a:rPr>
              <a:t>The bunny gets mad at you for pressing charges on him. So he decides to bite you leg off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82000" y="5943600"/>
            <a:ext cx="609600" cy="6858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19" y="4267200"/>
            <a:ext cx="8458200" cy="1018032"/>
          </a:xfrm>
        </p:spPr>
        <p:txBody>
          <a:bodyPr>
            <a:noAutofit/>
          </a:bodyPr>
          <a:lstStyle/>
          <a:p>
            <a:pPr lvl="0"/>
            <a:r>
              <a:rPr lang="en-US" sz="4400" dirty="0">
                <a:latin typeface="Chiller" pitchFamily="82" charset="0"/>
              </a:rPr>
              <a:t>T</a:t>
            </a:r>
            <a:r>
              <a:rPr lang="en-US" sz="4400" dirty="0" smtClean="0">
                <a:latin typeface="Chiller" pitchFamily="82" charset="0"/>
              </a:rPr>
              <a:t>he </a:t>
            </a:r>
            <a:r>
              <a:rPr lang="en-US" sz="4400" dirty="0">
                <a:latin typeface="Chiller" pitchFamily="82" charset="0"/>
              </a:rPr>
              <a:t>bunny realizes that it was wrong to scare you so he backs off and leaves you alone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077200" y="5486400"/>
            <a:ext cx="914400" cy="1219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-13648"/>
            <a:ext cx="916168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98719" cy="713232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you </a:t>
            </a:r>
            <a:r>
              <a:rPr lang="en-US" sz="4000" dirty="0">
                <a:solidFill>
                  <a:schemeClr val="bg1"/>
                </a:solidFill>
                <a:latin typeface="Chiller" pitchFamily="82" charset="0"/>
              </a:rPr>
              <a:t>complain to the 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police</a:t>
            </a:r>
            <a:r>
              <a:rPr lang="en-US" sz="4000" dirty="0">
                <a:solidFill>
                  <a:schemeClr val="bg1"/>
                </a:solidFill>
                <a:latin typeface="Chiller" pitchFamily="82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hiller" pitchFamily="8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and they end up arresting him and putting him in jail</a:t>
            </a:r>
            <a:endParaRPr lang="en-US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5" name="7-Point Star 4">
            <a:hlinkClick r:id="rId3" action="ppaction://hlinksldjump"/>
          </p:cNvPr>
          <p:cNvSpPr/>
          <p:nvPr/>
        </p:nvSpPr>
        <p:spPr>
          <a:xfrm rot="727448">
            <a:off x="228600" y="1066800"/>
            <a:ext cx="1905000" cy="17145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iller" pitchFamily="82" charset="0"/>
              </a:rPr>
              <a:t>the bunny was put in jail</a:t>
            </a:r>
            <a:r>
              <a:rPr lang="en-US" dirty="0"/>
              <a:t> 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 rot="20058818">
            <a:off x="6858000" y="1181100"/>
            <a:ext cx="1810088" cy="1676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hiller" pitchFamily="82" charset="0"/>
              </a:rPr>
              <a:t>the bunny breaks out of jail</a:t>
            </a:r>
          </a:p>
        </p:txBody>
      </p:sp>
    </p:spTree>
    <p:extLst>
      <p:ext uri="{BB962C8B-B14F-4D97-AF65-F5344CB8AC3E}">
        <p14:creationId xmlns:p14="http://schemas.microsoft.com/office/powerpoint/2010/main" val="2491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95" y="1"/>
            <a:ext cx="918178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>
                <a:latin typeface="Chiller" pitchFamily="82" charset="0"/>
              </a:rPr>
              <a:t>The police put the bunny in jail for 6 years</a:t>
            </a:r>
            <a:endParaRPr lang="en-US" dirty="0">
              <a:latin typeface="Chiller" pitchFamily="8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153400" y="6019800"/>
            <a:ext cx="6858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2" y="0"/>
            <a:ext cx="9143999" cy="6849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400" dirty="0">
                <a:solidFill>
                  <a:srgbClr val="FFFF00"/>
                </a:solidFill>
                <a:latin typeface="Chiller" pitchFamily="82" charset="0"/>
              </a:rPr>
              <a:t>T</a:t>
            </a:r>
            <a:r>
              <a:rPr lang="en-US" sz="4400" dirty="0" smtClean="0">
                <a:solidFill>
                  <a:srgbClr val="FFFF00"/>
                </a:solidFill>
                <a:latin typeface="Chiller" pitchFamily="82" charset="0"/>
              </a:rPr>
              <a:t>he </a:t>
            </a:r>
            <a:r>
              <a:rPr lang="en-US" sz="4400" dirty="0">
                <a:solidFill>
                  <a:srgbClr val="FFFF00"/>
                </a:solidFill>
                <a:latin typeface="Chiller" pitchFamily="82" charset="0"/>
              </a:rPr>
              <a:t>bunny breaks out of </a:t>
            </a:r>
            <a:r>
              <a:rPr lang="en-US" sz="4400" dirty="0" smtClean="0">
                <a:solidFill>
                  <a:srgbClr val="FFFF00"/>
                </a:solidFill>
                <a:latin typeface="Chiller" pitchFamily="82" charset="0"/>
              </a:rPr>
              <a:t>jail he finds you and eats your leg off.</a:t>
            </a:r>
            <a:endParaRPr lang="en-US" sz="4400" dirty="0">
              <a:solidFill>
                <a:srgbClr val="FFFF00"/>
              </a:solidFill>
              <a:latin typeface="Chiller" pitchFamily="8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229600" y="58674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246</TotalTime>
  <Words>505</Words>
  <Application>Microsoft Office PowerPoint</Application>
  <PresentationFormat>On-screen Show (4:3)</PresentationFormat>
  <Paragraphs>60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The Vicious Bunny Attack</vt:lpstr>
      <vt:lpstr> </vt:lpstr>
      <vt:lpstr>You run and scream like a girl</vt:lpstr>
      <vt:lpstr>PowerPoint Presentation</vt:lpstr>
      <vt:lpstr>PowerPoint Presentation</vt:lpstr>
      <vt:lpstr>The bunny realizes that it was wrong to scare you so he backs off and leaves you alone </vt:lpstr>
      <vt:lpstr>you complain to the police and they end up arresting him and putting him in jail</vt:lpstr>
      <vt:lpstr>The police put the bunny in jail for 6 years</vt:lpstr>
      <vt:lpstr>The bunny breaks out of jail he finds you and eats your leg off.</vt:lpstr>
      <vt:lpstr>You call your mommy to come and pick. On her way to get you she accidently drives her car off a cliff.</vt:lpstr>
      <vt:lpstr>you cry yourself to sleep and the bunny tries to eat you.</vt:lpstr>
      <vt:lpstr>you throw the bunny off of you and the bunny hops away </vt:lpstr>
      <vt:lpstr>you decide that you have no reason to live so you decide to let the bunny eat you.  </vt:lpstr>
      <vt:lpstr>you jump off the cliff to try to save your mother </vt:lpstr>
      <vt:lpstr>you get to the bottom and manage to stay alive you look up to see your mother turns out only the car went off the cliff </vt:lpstr>
      <vt:lpstr> you and your mother are now living a very happy life in heaven without the bunny  </vt:lpstr>
      <vt:lpstr> you try to sneak pass the bunny but you fail and the bunny starts chasing you </vt:lpstr>
      <vt:lpstr>you climb a tree to try to get away from the bunny </vt:lpstr>
      <vt:lpstr>you didn't know that the bunny was a pro climber so the bunny gets you and eats you </vt:lpstr>
      <vt:lpstr> it turns out the bunny only wanted to be your friend </vt:lpstr>
      <vt:lpstr>you try to cross to the other side  of the cliff on a vine but the vine breaks. </vt:lpstr>
      <vt:lpstr>you fall in the water you fall in the water and drown because you cant swim </vt:lpstr>
      <vt:lpstr>you fall onto a ledge and a plane comes and saves you and you move on with you life. </vt:lpstr>
    </vt:vector>
  </TitlesOfParts>
  <Company>ucasd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ucasd</dc:creator>
  <cp:lastModifiedBy>UCASD</cp:lastModifiedBy>
  <cp:revision>27</cp:revision>
  <dcterms:created xsi:type="dcterms:W3CDTF">2012-12-07T18:57:07Z</dcterms:created>
  <dcterms:modified xsi:type="dcterms:W3CDTF">2012-12-20T19:11:12Z</dcterms:modified>
</cp:coreProperties>
</file>