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D1D"/>
    <a:srgbClr val="FA9682"/>
    <a:srgbClr val="F631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70" d="100"/>
          <a:sy n="70" d="100"/>
        </p:scale>
        <p:origin x="-522" y="-4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B8F265-2B1F-4223-83DF-7BA861A0C7A0}" type="datetimeFigureOut">
              <a:rPr lang="en-US" smtClean="0"/>
              <a:pPr/>
              <a:t>12/20/2012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477B8-7BC5-4459-936B-DA98C2C1136F}" type="slidenum">
              <a:rPr lang="en-US" smtClean="0"/>
              <a:pPr/>
              <a:t>‹#›</a:t>
            </a:fld>
            <a:endParaRPr lang="en-US"/>
          </a:p>
        </p:txBody>
      </p:sp>
    </p:spTree>
    <p:extLst>
      <p:ext uri="{BB962C8B-B14F-4D97-AF65-F5344CB8AC3E}">
        <p14:creationId xmlns:p14="http://schemas.microsoft.com/office/powerpoint/2010/main" val="691953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477B8-7BC5-4459-936B-DA98C2C1136F}" type="slidenum">
              <a:rPr lang="en-US" smtClean="0"/>
              <a:pPr/>
              <a:t>5</a:t>
            </a:fld>
            <a:endParaRPr lang="en-US"/>
          </a:p>
        </p:txBody>
      </p:sp>
    </p:spTree>
    <p:extLst>
      <p:ext uri="{BB962C8B-B14F-4D97-AF65-F5344CB8AC3E}">
        <p14:creationId xmlns:p14="http://schemas.microsoft.com/office/powerpoint/2010/main" val="1796703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530DD2B-A90A-4173-AE56-2178794A2213}" type="datetimeFigureOut">
              <a:rPr lang="en-US" smtClean="0"/>
              <a:pPr/>
              <a:t>12/20/2012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672A32AB-48D4-44C0-9587-5CAC87B49A70}"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30DD2B-A90A-4173-AE56-2178794A2213}" type="datetimeFigureOut">
              <a:rPr lang="en-US" smtClean="0"/>
              <a:pPr/>
              <a:t>12/20/2012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2A32AB-48D4-44C0-9587-5CAC87B49A7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30DD2B-A90A-4173-AE56-2178794A2213}" type="datetimeFigureOut">
              <a:rPr lang="en-US" smtClean="0"/>
              <a:pPr/>
              <a:t>12/20/2012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2A32AB-48D4-44C0-9587-5CAC87B49A7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30DD2B-A90A-4173-AE56-2178794A2213}" type="datetimeFigureOut">
              <a:rPr lang="en-US" smtClean="0"/>
              <a:pPr/>
              <a:t>12/20/2012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2A32AB-48D4-44C0-9587-5CAC87B49A7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530DD2B-A90A-4173-AE56-2178794A2213}" type="datetimeFigureOut">
              <a:rPr lang="en-US" smtClean="0"/>
              <a:pPr/>
              <a:t>12/20/2012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672A32AB-48D4-44C0-9587-5CAC87B49A7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30DD2B-A90A-4173-AE56-2178794A2213}" type="datetimeFigureOut">
              <a:rPr lang="en-US" smtClean="0"/>
              <a:pPr/>
              <a:t>12/20/2012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2A32AB-48D4-44C0-9587-5CAC87B49A7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530DD2B-A90A-4173-AE56-2178794A2213}" type="datetimeFigureOut">
              <a:rPr lang="en-US" smtClean="0"/>
              <a:pPr/>
              <a:t>12/20/2012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2A32AB-48D4-44C0-9587-5CAC87B49A7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530DD2B-A90A-4173-AE56-2178794A2213}" type="datetimeFigureOut">
              <a:rPr lang="en-US" smtClean="0"/>
              <a:pPr/>
              <a:t>12/20/2012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2A32AB-48D4-44C0-9587-5CAC87B49A7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0DD2B-A90A-4173-AE56-2178794A2213}" type="datetimeFigureOut">
              <a:rPr lang="en-US" smtClean="0"/>
              <a:pPr/>
              <a:t>12/20/2012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2A32AB-48D4-44C0-9587-5CAC87B49A7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30DD2B-A90A-4173-AE56-2178794A2213}" type="datetimeFigureOut">
              <a:rPr lang="en-US" smtClean="0"/>
              <a:pPr/>
              <a:t>12/20/2012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2A32AB-48D4-44C0-9587-5CAC87B49A7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530DD2B-A90A-4173-AE56-2178794A2213}" type="datetimeFigureOut">
              <a:rPr lang="en-US" smtClean="0"/>
              <a:pPr/>
              <a:t>12/20/2012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2A32AB-48D4-44C0-9587-5CAC87B49A7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530DD2B-A90A-4173-AE56-2178794A2213}" type="datetimeFigureOut">
              <a:rPr lang="en-US" smtClean="0"/>
              <a:pPr/>
              <a:t>12/20/2012</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72A32AB-48D4-44C0-9587-5CAC87B49A7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17.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slide" Target="slide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descr="http://cache.boston.com/universal/site_graphics/blogs/bigpicture/sol_10_13/sol17.jpg"/>
          <p:cNvPicPr>
            <a:picLocks noChangeAspect="1" noChangeArrowheads="1"/>
          </p:cNvPicPr>
          <p:nvPr/>
        </p:nvPicPr>
        <p:blipFill>
          <a:blip r:embed="rId2" cstate="print"/>
          <a:srcRect/>
          <a:stretch>
            <a:fillRect/>
          </a:stretch>
        </p:blipFill>
        <p:spPr bwMode="auto">
          <a:xfrm>
            <a:off x="0" y="-21609"/>
            <a:ext cx="9144000" cy="6879609"/>
          </a:xfrm>
          <a:prstGeom prst="rect">
            <a:avLst/>
          </a:prstGeom>
          <a:noFill/>
        </p:spPr>
      </p:pic>
      <p:sp>
        <p:nvSpPr>
          <p:cNvPr id="2" name="Title 1"/>
          <p:cNvSpPr>
            <a:spLocks noGrp="1"/>
          </p:cNvSpPr>
          <p:nvPr>
            <p:ph type="ctrTitle"/>
          </p:nvPr>
        </p:nvSpPr>
        <p:spPr>
          <a:xfrm>
            <a:off x="152400" y="5638800"/>
            <a:ext cx="5105400" cy="914400"/>
          </a:xfrm>
        </p:spPr>
        <p:txBody>
          <a:bodyPr>
            <a:normAutofit fontScale="90000"/>
          </a:bodyPr>
          <a:lstStyle/>
          <a:p>
            <a:pPr algn="l"/>
            <a:r>
              <a:rPr lang="en-US" i="1" u="sng" dirty="0" smtClean="0">
                <a:solidFill>
                  <a:srgbClr val="FF2D1D"/>
                </a:solidFill>
              </a:rPr>
              <a:t>A </a:t>
            </a:r>
            <a:r>
              <a:rPr lang="en-US" i="1" u="sng" dirty="0" smtClean="0">
                <a:solidFill>
                  <a:srgbClr val="FF2D1D"/>
                </a:solidFill>
                <a:effectLst>
                  <a:outerShdw blurRad="38100" dist="38100" dir="2700000" algn="tl">
                    <a:srgbClr val="000000">
                      <a:alpha val="43137"/>
                    </a:srgbClr>
                  </a:outerShdw>
                </a:effectLst>
              </a:rPr>
              <a:t>Journey</a:t>
            </a:r>
            <a:r>
              <a:rPr lang="en-US" i="1" u="sng" dirty="0" smtClean="0">
                <a:solidFill>
                  <a:srgbClr val="FF2D1D"/>
                </a:solidFill>
              </a:rPr>
              <a:t> to </a:t>
            </a:r>
            <a:br>
              <a:rPr lang="en-US" i="1" u="sng" dirty="0" smtClean="0">
                <a:solidFill>
                  <a:srgbClr val="FF2D1D"/>
                </a:solidFill>
              </a:rPr>
            </a:br>
            <a:r>
              <a:rPr lang="en-US" i="1" u="sng" dirty="0" smtClean="0">
                <a:solidFill>
                  <a:srgbClr val="FF2D1D"/>
                </a:solidFill>
              </a:rPr>
              <a:t>SEE the sun</a:t>
            </a:r>
            <a:endParaRPr lang="en-US" i="1" u="sng" dirty="0">
              <a:solidFill>
                <a:srgbClr val="FF2D1D"/>
              </a:solidFill>
            </a:endParaRPr>
          </a:p>
        </p:txBody>
      </p:sp>
      <p:sp>
        <p:nvSpPr>
          <p:cNvPr id="47106" name="AutoShape 2" descr="data:image/jpeg;base64,/9j/4AAQSkZJRgABAQAAAQABAAD/2wCEAAkGBhQSERQUEhQUFBQWFBQUFBQVFBUUFBQUFBQVFBcUFRQXHCYeFxkkGRQVHy8gJCcpLCwsFR4xNTAqNSYrLCkBCQoKDgwOGg8PGikkHyUsLCksKSwsLCkpLCkpKSwsLCwsLCwpLCwpLCwsLSwsLCksLCwsKSwsLCksLCwpLCwsLP/AABEIALcBEwMBIgACEQEDEQH/xAAcAAABBQEBAQAAAAAAAAAAAAAEAAECAwUGBwj/xAA4EAABAwIFAgMGBQMFAQEAAAABAAIRAyEEBRIxQVFhInGBBhMykaGxQsHR4fAUUmIHI4Ki8XIV/8QAGwEAAgMBAQEAAAAAAAAAAAAAAwQBAgUABgf/xAAtEQACAwACAgECAwgDAAAAAAAAAQIDERIhBDFBIlEFE4EjMkJhcZGh8BSx0f/aAAwDAQACEQMRAD8A8kIUYVhTQktPTOJWQmVhCiQrAmiKYqSZSVaGBU2PUCFGV2aVUnEKlTa5DMqK4FDaHK7N9FqkFBpUgqMbiWNXR+zTZMd1z7WrovZGoPewUl5b/ZNj9Kw7L+gtstX2dw8PiF0GCyjXSBHREYHKdLpjhZNXh2uUW/XszLvPi4yicx7U5H+KN915vm+X6XFe9Z3g5p+i8w9pcs5CPZF+Ndnww/4d5X5sMftHHZLhJetXMcHAHcI72dy24WnnODsg2+RtvRpOa5cTznF0I9ShTSuusxWVbu4aP+xWUzKz03+i0q/Ii0dKCkZGhXU8MtXD5PN+ArMThdIhWd6bxHKCRhuCoqFGYlkIF6Yg9AX9IqKYNU9KmGI2iKrcmQDUiplQKgs1hFMSkSo9b/v/AD8lZIBKQxKYlIlRJVsAOQ8pKMpKcKciZCScpKAgyYhOkuIwgWqJCsSIVtKOJUmIVhaokKUwUolRU6dWEi1VkK3sDri9QaxytaVn0qsI2m+UKccNDx7lMKoFaGW19FVrh1hZ1IrTwmVufc+EcWkmOgSduY+RtVP6T332Tz+kMOPePa3u4gDbqhs0/wBS8JSdpaTUdwGj8zC8opvgBsk7C5M9P4AgquDGolpLXecEbiRP8ugU+VKMFX9vkzpfhFUrHOTffwd9m3+rmrwtokW/E4fouaxHtkali0d7n7wsTD4AOBnex4lp6b+vCKGABIBEA8mxj7oF0oWPZ9sfp8SqlZBB+X+1LaZ8TSPJan/7dOvEH5+awMVgw02a10dRP1t/6hDS0TY6pmwIEbbc2Srorn3HUH4JvTtsXgQabAPxeN3lwFQMmtAFyufwGZPa6Q63PLfKOF1+Q5/TfZ1qjrCdj5FLypnF5vQCxzrjq7AK+W6G2G23c9VhY7DFolwXolTAa3R0XMe0uH3aAuhzrl360rR5CsfH5POMa6XIPQt3EZMZ7qsZTF3LcjdBLpjEocmZIpqLiicTYoN5R49gbMisRFxVRKdzlWSjpGdOYiVElIplcWbGlJOkpBjJJ0y47CwpJFJVDCSSSXHChRhTSXHYQTKelMWqdKuLIFqiWK4NUhSXcsI/K5AbqasoAzZFCgugyHJwB7142u305Q7fIjCOsvT4UnNNDZZk5F3C5i0bCJv32+a2TT8AAAO+1hH6qYbeCQC6CL227IZxcYOi3Nzdom0DaeoWLKcrHrN+MVFYiRomLAB3OxAjaNPJN/RRfSkXBBHRp/ENyeP0CYY97XQNJkWgSRyJ3nzHUq9uNDgPA/qXATcC+0THmqvkuyxHKsISCSSCBsLgwYt339EZgcuLtNjfV24ix5v6WVWDzYB0hhnTvyC20G+3PqmxWbud7u+x3aIgGIIA7IcvzJSfwQ9FjaNRjg0/hJ3NuLT1VJqFwMh03FyTYESdUW3WhVxZfS0uaHjgmxM7bmQR0hZzyG6QQ0gaQJdI/wCXM2K6DbXa7JQhX07giBzI8RNm/wCRgzPfdSNUGHN8J2gXNhPoZ5H6oc1YM2M3Nr22EGYmEgaYuO5G4No5FxCLxJO79k/aAa/d1nRIs4/aVq4/LNbjoEzz1XndCiYk/E3qZI+vbjqvQ/Yv2gJBpVAPeN2d/c3qFRQhZlcnn8zK8quVLd1f6oAq+zOganwFxvtHWDZDf/V6L7V46BAuV5PnriSZVK6oq/in0hjw5zshzn8mDWehXFX1AqS1b0eil2tlRUYVhaokIqYjKJCEoUlElSDaGhJKUlJQSZJJcQWFKEikqhhQkknXHYMknhPC7SeJFWU2Ep2sWrgsvJ4Qp2KKGqaOb7AW4ZS90t2jkxOwujn5AGM1vCTl5cU80fVUEYWW4HW4TsJJPYX/AGXR0wC0aXQAIdvwJEAeflZC4XBNaNdwCYA6xc/9tkTQc0RPSwPST9eqUus5voIlhPGMIdTiDaBsDAG8/P5J62IinqGpxAG1mg7kSTMW356KjOD4mloNpk3H02gD7quo5+kNHO95J077b+qEo6otkjU6Rc91SLH4WkNHiiw7BaGHxegCYBIJcI8RMbmI8VysitUdA1SfCOSCO4Bt8kfgafvfiLbO06nXlpv9IAU2R62Xo5g+ZO0EPZMm8lw1AkGZHkAnwleQ4NFrSQPDzeIsZt6IzH4Frmj4ZJa10HYMB2PeFZlNYaQHblxBDQeYANhayq5r8v1pwO+k1oL5OqDedjtv8P7psVT8IJ0glp2AjUdyPOxWrmGXPaSWgxBuSZLQRcg2Ik8IPC4d9nPJDZddxad9h5zPzVFPrd/37EKSfZnEeHVA1WvH0/x3JgcqsjxNu2f7rgAmN+omQVvYfLIgk6gednbyJBvNo9EVlHs819YjVFh8d7PtAEGVZXx3ERKaim2YtCrBAgSNOpu9hv63stajWcHe8ZYgxv0t+SnnXst/TaKouzUJA/tNiO4j0us+vctaJbeCbCYky13IM/VUmu/sVjONkdj2jpqrxUYHbmFxudYAknhb2VVnadLrQAb9wP2QOdFoBJKBS3C3ERXHj0cRiaAag3lG4/Egnw7LOe5elrTa7BXySIucqy5OSoymEZkpaMUyeUlIJjJJ1Km2SBIbJAkzAk7mATA8lJUgknKS44sIS0qSdU0aUUR0paVMJwo0uoIhpUgxTAVjWKrkFhVpPBYfU4BegZLlIDRaSuOymifeNMcr1/2cywO0yFkea5WSjXH5GLJqivRsr9npvpVftdkzWUgem/Tqu9oYMsGwNul1xHt2ypocYMQfsV13hxoq3O+uzG8bzJ3+Qu+jzqti9JpiLDa1ha5PzHzSbBf4dgIE8XANu0G4690O6nqqTeBESOjdRA4N/wAlbVDmnjxWLmj4pkmT0/nCpxSxI9GTxVWXtBkNIgOBibbEjgWt9lpZXlMNmdQAloPU8SDb90Dl2CLjDoLiDG5A3/CNv2W3g6zmN02idOoSOt5KWuni4xKyf2NNmTUjTDJIeSJZFodHQeQWRWwTKTjTBIGqAdovzPrdGYDNAHnW+8TIvLpG5N5gR6IbE5vTJdJbGoTLYLhPiIEdOqCuXrAMFNSehVLKaXunE1Yc2dILR4hceok29VzraxpE7HV4dbXRoPXfp1Kuo5g3TOo2OkNiSBfk8X9Fm4llwGxEum++0Hzgx6JmuD3JBYxa3Xpv0c2BZ7t7oIa9rCAJ1Njci54+ihkvuXS2vUIbBgQdLj/kAZ3vuFiYrCuZJP8Aa3rtqG0G2/f0V+HBeSWwQdzJtAnc3mFPCKWo5wWNLo3sHpYDpkidRc6NIBFi0fL57rQpCW+9JIs3SbS2B4gWni4IErFw2WW0mRqB8Uy0mxuItYLpG5IXUXSS1rWgAECmJAiCXG/F/NKceTfHsBbKMfbM/MM695pa8+Fo0tNheDqNtpMG/ULKzDAloBaQ4Nm8gjtFtiE1XAnWLnTPicLyIiR6R6rSpmXNgagBpMxpi+w+Sly4tS3QqSgsj6BMfqZRbUaLg6I7aRH87LnMfSqVLuP0Xb47Cj+jqgTIdSLWm8E7/VY+B9nq9YCG/ISmKZKCT63/ACRC1Y2+sZw1fLyOUKcMvU3f6cVYktd8liZn7EvZMsd6grQXlcf3k1+mFVOix9NP9ThThwoGiFrYzLHM6rPe1OQs5dpnSpj9gY0lE01e4KBCKmKSrRSWJwYBEC8XgTadjxupkJtKtoFwKoSVmlMp0pwJaU8KWlOGqmjCgRAUgFY1itp0pVXIYhU2VsYj8LgSVfhMItrB0WpK6/PQ1GKiXZPgIIO69g9lGAsFtgvOMEANl0+R517kzNuQs7xvKjDyFKfozfxOqVtWR9noiyParA+8wtUDfQ4j0BUsJ7SUX/i0nof1ROIx1PQ6XiCDz2XqnbTdBpSTX9TyMYW02J8XqZ85U5HJ1B8HkfCbzwrgJY1l7G+0SJt9VDMDprVWgSDVieZaTt5yFoZNQL7ed+e/rIXnbXxXI+hJ9aE4EaDMapEQJJJdfb/j9Vre4a6gAIknYwCAY2Mwbk/yUdSyMaW7TYgkwABIg/zlZeNw0VA4BoEDcQARcgfVZsnr0XVkZvEzTy3JGOBJgFoBIPBgmB162QWY4NpB8MzIDove93c3MX6BX1szcG/huLgG5sRJE9Ce8LPxeZuptEgxJMelo7fmqrXnH2VjGfLW/wBDPoZc6nSLQD4hJcBMSPhA4gjdUZtiIDAY1yDZpDwByZ6p35m6oA1sE6rcMs34TsSZH0V+GyszqqFsuiRE6YvE8WIHyTW8XysGf6mc2i7xNM2ZB76nNNp+fr5LayLENoPh7WuiAbbwN4dbqq25c19R3hcPD8V+JuDseAictyxk3uQZOp0N0x8R7DoonamsKzacWmaDmNfUNSmD7poJiYI5I32V2Mx5FNt5AguDpgzv8kJiqb3glgIpOc0FwHhtIkckb/JDuxAFNwJs0GCbg33nzM+qWegVBSzfj/f7luHLnVGAgAXAvI6/e/quwyXA0TTIiXkO7Rbwydlw+BwzHlhDtLolwbNx5/hsNx1Wzh6znAkAtaQTINzEgE+sbokJquWuOgfKrdi4p4W4yiS/3UxqcwHtBXo2U5ayhTa1g4EnkmF5zhRNelqBBjUduPD9/svRKOZNgT0Wv+EcE5Sl+hifivPjCEfXt/19B6AzTDNc0yJQmN9oNPwx6rIxPtYTYgR2K0vI87x0nGTM2jxLm1KKOW9oMtZJBaPkuIzLJmcR6Lus+zAOEhcRjqmo2/Rebok1N8H0e08bl+WuRzeJwZb3QbmrTxYM7oB63a5NrstbBA5USVc5irLUdMQlFkdSSWlMpKdhEKYaknBQmPxSRIK+m6FQFZTQ2MRNKg4nZbeCodVkYO3daDaxKzrtfSLM2m4oN2uraWIc5BYTDE7rUogBZdnGJRmhgARytmpRL2XMNXP08SRsCrK+auiCQO0wq1TUU0xC2mc5ajj8/wACGYgwfiII/wDoC/zsrfZph97yN5Pcfnuqs+xGpwcSJaZAB/T5K/JH/wC7Y2dJnqSJj7p+Tf5Hf2H/AOE9ILooaQ7S4zLuSQBAkbCw+a5zO8ZrFz4hBJ+v2CVTNh7iHCC1w0nn+WWLm2KuJv4SJ6+f0+aXlJ2NJf7gl4/j8JNv7shnOYanUmtbYQPDYutYx1tvb6qrA13VHDUTM3DgXG0SPIib94QFNknW90FoBaJDSLmQCdtjZamDeXsadYBG20m8AOkXO/qizioRz/I7iSxEsBhv9xzmQBpALTYtcOdPH7omlRqAjkTcizb8ak1SvTGptg0GC7VMmPmb/ZamXZs2m2J3bqabkiYtHQ9Eu22+wc5SS1LQfC0nsb8Lh4pDi7cXghsTCpFdovWGoggQSC35DkiFTj/agvJJ0AAmGiZmDcfuuWrV33LiYN485vPGyLDx3Jv4JhFtbL2dNifaoOPutJgwAQSQOBFuiycbjNUAAwJgbNcbA39PosH+qIcNVwBO/BHBix7rRbmz4hpaOAb6pPI4HAhN/wDG4NNIvGKj0i2niKjQSX6Wuub+KOnr+S6LBZs1rYO9r9/7Y6RC5cuLnDXOqbmZEAbfRQfTcINxzebWN/l9lWdKn76JcU/Z6HleZNqVdZdEANFvwttt5k/JdM+qYlpDvLf5Lx7LsW5oME/zb1/MrYy72weww647cKsYzr1Lv/sQv8Pm04/Hwdbj65M9ehWQ+v1sVoUM2ZXbIcD2NnD1QGZYMxIWdNbLsvR9P0tYBYiuCCJXIZrqY4rWxtQjzWLjcVqEFani18X/ACHUAvxRO6pJUXlVl611EBKz4HcFAp9aRV0LyafohKSeElILC5OoFyQVMGVIsBVtJslUtC1Msw/JQ7JcVoeBoYTDbALaweCi5QmGcAqcbngFmn5LInzseRCGtWzBtPc+gQlTOajvgAY3r++wWL/XBvicJPE3WZjc1fU3NuALAeiJX4ev1/f/AMIbS9mtjM8Owe49brLrZs7qgC5Qc5aMPHhH4AStxdF78weeUfkubFrtJ7wT9ll06RdsiqeFjYSevRXshBx4srD8yT3ejtqeZa26XRe8zEEnv3QWOs7YGRPiBtxAvBFgsCnVe0AumJF+LcHqjXVdUEuMXiJ6zESsz/j8Hq9DSCMdW1NEjpeOOkj1srMHiBTaCLnfYbAm0dyZWc5p79T3COiGgXHQ2JaNjMQHCIVpRSjxJIVcaXNJeJNgIEjyH83VTcU6xDto3B2mPLb7Jy+RBB+IAD4ott+iiwgdRIgCDsLAx5+SsopL0cQcSA0ubci0yYExqLVbTaS5znwC0CWwRIizhNo/ZRdQc7VNov6idhFvJR92WkRNuhO1jxMK3s4HfTLjAOwEDYmLeEniZ55RFIaYJItFhwZPTfb/ANSpsbYg76r/AIhcqYxDQeCY6dOLfqpbb6OLWVbggEOPY22ABEX2278ro2ZNDJf8R3/Q/T5LCy3EBr9Tp/xBM+t+VrY3PJbdI3qbajFFHu9Ab8G0OPH86IPE4WHSNJ9dJ+qoqZqSdwR9UNiMcDsYTEK5/Jc3MqxLQbktPf8AZdbh6wLbEH1svMaWYR18wfyW9k+d+IN1Az18JS/k+LL95ArIckdHj8qZVHhs7ouMzfJyw3Hqurq1Z+Elruh2PkqnY9rxorNv1/VAotnX2u19jo7E86r04Qj112d5Lpu27TsVy1elC9BRdGxagF8OtRRqT61EhNKaM/k0T1JKCS7CebCFIKKdqGxuIRQpyQFrjEBggLOpHQO6pdUlLSjzf8h1fSuwzE5iSIGyHpui5VEqFSorqCXSKyszsnWrlxVQSDVY1k7InSAdy7IaFdRwk3OyMw+EA3+S18LlkwT6BL2XqIaNSXbAsDgeSPRauByJ9V1xpZwNpWjg6LWCSL8CNl1Hs5lrnnW4QOB18+yzJ3znLIHXWqqDkzCzj2bApNBHk0bnuVyVXLn0fFxJhpvbt0Xr2Y4cTLiJj5Bcjn1JsQ0S42HYclDjbKqXB9oB49/5i79nI4TMKbj4vCY/EBe/X9UQaZuQ0EATINreRRNfIGtaNiSJO9uxkfruhHZPA8JLeZBI2TXOtvUxxDVqTncnzOw3OwuCpHBRGl1pEmYA+879UHjKlSmPiJ4uAT84WdWz2r1G0bI0KpyX0tFJ2KHbNynhLm/yaGxY7W6R9VSzDw3xvEC8Ahov3jeFkNzSq4XefS32QTyS7xEnzMosfHl8sHK7Eml7NTEZm1tmAOPWDH7/ACT5RmHjBdHboO0LJqNSpvhHdMeOAldLn9R1uPy/U33lG4/E3lvfuEJTrkfEPD3Nx+qGy/N3MIv+/mjauLY+xsDz0KR4yh9Mlq+/yOJ6VYrK9TS+mZ/x5HosWoCN1o+/dRdBuOCNiFPEVWvEkf8AIbo8HKPvtFWuRkCqrW1OVGtSE22VTbJrpgFKUHjOuyrNS4ATPUH8loVXBwv6Hp2K4rDYksIIXT4LFah5j0PZZV9HB8kMJ6tL6OJglj9lgZ3l+hxI2K2sZTls8hCNrio0sdvwfyXUtxfJfqS1qOVqMVUI/F4fSSEE5q2IS1GXdXxZBJPCSuLYWwiKDYuqQpF6E+x+vI9ssq1ZUJUJTrswtzb7Hc5M1qQV1Ni59HRXJiaxENOna5P0VZMbbovAULygzfWsbisNLK8GBd1z0W6waoAtxbhAYSjaStzLWtaQ4+IjYcBYvkWa9Z0niNHLsqa2HVP+I69yulpYkNb0AE91z2HqFztTrlE5jX0iJud0Cu7gnJGXfW7ZpSYNmGOL3duAgsWwMGp3xRYdJRGFAJk7C6zMwxBeSepKBHZPWO1xx8V6Q1O7SSqGU5gdfsnLvCAFbTbpueAjeg5z3tBRkwFy+JZcrrs1N581yle5K2/Db4lLVscHoM8MquqzY/yyNwbfDCrxdOJHefmEwpfVhDhsECOVRCsKrlHQnMkHImnWkQUICpNKhx0tXY0w01jEG447KDXRsbKDHSouJCHx+Bpz+SVQqolSc5VuV0heyRNpmy0MrzE0z1b0WXr6qYKicFJYzoWYzvmU21W6mHcQR0K5rFNLHdCCrPZ/M9J0k2O3mtDOKQf4h/CsuMXTZxfocT3sx8YQ8auefNZNVq0C4tJHCFrtWhX9PQK6PKIJCSeEkyZ2EtSUqKkFBZPSbVEmUnOSaFUJu9IsYEXo0t81VhqckBX4sy6OBZCk+8Ha1iI0Kcla+FpwJQOHZsFplwAhKXS3oKENqzYLocrpy1cth6kuAC6zK+AFl+UsWFJ9I2cMQwajvx5rKxVUuciMfiANuLLJdXgdylYpvpAKofxMuxWL0t0t55QXAkqtri93ZEe7G/yRlFQWDCWFTqkKmtibKWJNo7LKxOJj7I9cORJVmGK8B7rAcETi60mOEOtiqHBFZd9BuB+FSzOjsewlPgaXhnuURmN2jy+yE5ZYWzrDn3hRRFRm6HiE8nohZDGRhPKRTKwH0WMcr9whWq2m5Ukhiqfwxi1VuRLgqy1cmdOv7FQMpBRIhSBVxZP4ZZSqQQQukpYrXTkb8hcuj8vxWk9uUvdXyWobon8MvxV788/qg3IzFNgzwUG8KIehmYOUlMpI+iLiUSnBSSVxdMkFNgTpKjGK0HZcPGFZXpQ4+aSSVk/rH4+gum3T5qFXEcJJIUVr7LmhlFPxSunw1bSJ9EySy/K7kUa0hWq6vmszGVEklWpLSS/KqdirsZYJJKrf7Qj5MzE1o5XPYuvJPmkktTxoosgImSppJJ5lYmpgB4Uq5tHmkkk/42WMmoLqpzUkk6gM1pU9sKCZJFQjYsY8KbCkkufoiPTLgUtKSSoOLsHqBQCSSKvQhP8AeJgqxhgpJKrCQfyHsfqbHyQ7k6SAumaL9FBCSSSKK4f/2Q=="/>
          <p:cNvSpPr>
            <a:spLocks noChangeAspect="1" noChangeArrowheads="1"/>
          </p:cNvSpPr>
          <p:nvPr/>
        </p:nvSpPr>
        <p:spPr bwMode="auto">
          <a:xfrm>
            <a:off x="0" y="-8429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7108" name="AutoShape 4" descr="data:image/jpeg;base64,/9j/4AAQSkZJRgABAQAAAQABAAD/2wCEAAkGBhQSERQUEhQUFBQWFBQUFBQVFBUUFBQUFBQVFBcUFRQXHCYeFxkkGRQVHy8gJCcpLCwsFR4xNTAqNSYrLCkBCQoKDgwOGg8PGikkHyUsLCksKSwsLCkpLCkpKSwsLCwsLCwpLCwpLCwsLSwsLCksLCwsKSwsLCksLCwpLCwsLP/AABEIALcBEwMBIgACEQEDEQH/xAAcAAABBQEBAQAAAAAAAAAAAAAEAAECAwUGBwj/xAA4EAABAwIFAgMGBQMFAQEAAAABAAIRAyEEBRIxQVFhInGBBhMykaGxQsHR4fAUUmIHI4Ki8XIV/8QAGwEAAgMBAQEAAAAAAAAAAAAAAwQBAgUABgf/xAAtEQACAwACAgECAwgDAAAAAAAAAQIDERIhBDFBIlEFE4EjMkJhcZGh8BSx0f/aAAwDAQACEQMRAD8A8kIUYVhTQktPTOJWQmVhCiQrAmiKYqSZSVaGBU2PUCFGV2aVUnEKlTa5DMqK4FDaHK7N9FqkFBpUgqMbiWNXR+zTZMd1z7WrovZGoPewUl5b/ZNj9Kw7L+gtstX2dw8PiF0GCyjXSBHREYHKdLpjhZNXh2uUW/XszLvPi4yicx7U5H+KN915vm+X6XFe9Z3g5p+i8w9pcs5CPZF+Ndnww/4d5X5sMftHHZLhJetXMcHAHcI72dy24WnnODsg2+RtvRpOa5cTznF0I9ShTSuusxWVbu4aP+xWUzKz03+i0q/Ii0dKCkZGhXU8MtXD5PN+ArMThdIhWd6bxHKCRhuCoqFGYlkIF6Yg9AX9IqKYNU9KmGI2iKrcmQDUiplQKgs1hFMSkSo9b/v/AD8lZIBKQxKYlIlRJVsAOQ8pKMpKcKciZCScpKAgyYhOkuIwgWqJCsSIVtKOJUmIVhaokKUwUolRU6dWEi1VkK3sDri9QaxytaVn0qsI2m+UKccNDx7lMKoFaGW19FVrh1hZ1IrTwmVufc+EcWkmOgSduY+RtVP6T332Tz+kMOPePa3u4gDbqhs0/wBS8JSdpaTUdwGj8zC8opvgBsk7C5M9P4AgquDGolpLXecEbiRP8ugU+VKMFX9vkzpfhFUrHOTffwd9m3+rmrwtokW/E4fouaxHtkali0d7n7wsTD4AOBnex4lp6b+vCKGABIBEA8mxj7oF0oWPZ9sfp8SqlZBB+X+1LaZ8TSPJan/7dOvEH5+awMVgw02a10dRP1t/6hDS0TY6pmwIEbbc2Srorn3HUH4JvTtsXgQabAPxeN3lwFQMmtAFyufwGZPa6Q63PLfKOF1+Q5/TfZ1qjrCdj5FLypnF5vQCxzrjq7AK+W6G2G23c9VhY7DFolwXolTAa3R0XMe0uH3aAuhzrl360rR5CsfH5POMa6XIPQt3EZMZ7qsZTF3LcjdBLpjEocmZIpqLiicTYoN5R49gbMisRFxVRKdzlWSjpGdOYiVElIplcWbGlJOkpBjJJ0y47CwpJFJVDCSSSXHChRhTSXHYQTKelMWqdKuLIFqiWK4NUhSXcsI/K5AbqasoAzZFCgugyHJwB7142u305Q7fIjCOsvT4UnNNDZZk5F3C5i0bCJv32+a2TT8AAAO+1hH6qYbeCQC6CL227IZxcYOi3Nzdom0DaeoWLKcrHrN+MVFYiRomLAB3OxAjaNPJN/RRfSkXBBHRp/ENyeP0CYY97XQNJkWgSRyJ3nzHUq9uNDgPA/qXATcC+0THmqvkuyxHKsISCSSCBsLgwYt339EZgcuLtNjfV24ix5v6WVWDzYB0hhnTvyC20G+3PqmxWbud7u+x3aIgGIIA7IcvzJSfwQ9FjaNRjg0/hJ3NuLT1VJqFwMh03FyTYESdUW3WhVxZfS0uaHjgmxM7bmQR0hZzyG6QQ0gaQJdI/wCXM2K6DbXa7JQhX07giBzI8RNm/wCRgzPfdSNUGHN8J2gXNhPoZ5H6oc1YM2M3Nr22EGYmEgaYuO5G4No5FxCLxJO79k/aAa/d1nRIs4/aVq4/LNbjoEzz1XndCiYk/E3qZI+vbjqvQ/Yv2gJBpVAPeN2d/c3qFRQhZlcnn8zK8quVLd1f6oAq+zOganwFxvtHWDZDf/V6L7V46BAuV5PnriSZVK6oq/in0hjw5zshzn8mDWehXFX1AqS1b0eil2tlRUYVhaokIqYjKJCEoUlElSDaGhJKUlJQSZJJcQWFKEikqhhQkknXHYMknhPC7SeJFWU2Ep2sWrgsvJ4Qp2KKGqaOb7AW4ZS90t2jkxOwujn5AGM1vCTl5cU80fVUEYWW4HW4TsJJPYX/AGXR0wC0aXQAIdvwJEAeflZC4XBNaNdwCYA6xc/9tkTQc0RPSwPST9eqUus5voIlhPGMIdTiDaBsDAG8/P5J62IinqGpxAG1mg7kSTMW356KjOD4mloNpk3H02gD7quo5+kNHO95J077b+qEo6otkjU6Rc91SLH4WkNHiiw7BaGHxegCYBIJcI8RMbmI8VysitUdA1SfCOSCO4Bt8kfgafvfiLbO06nXlpv9IAU2R62Xo5g+ZO0EPZMm8lw1AkGZHkAnwleQ4NFrSQPDzeIsZt6IzH4Frmj4ZJa10HYMB2PeFZlNYaQHblxBDQeYANhayq5r8v1pwO+k1oL5OqDedjtv8P7psVT8IJ0glp2AjUdyPOxWrmGXPaSWgxBuSZLQRcg2Ik8IPC4d9nPJDZddxad9h5zPzVFPrd/37EKSfZnEeHVA1WvH0/x3JgcqsjxNu2f7rgAmN+omQVvYfLIgk6gednbyJBvNo9EVlHs819YjVFh8d7PtAEGVZXx3ERKaim2YtCrBAgSNOpu9hv63stajWcHe8ZYgxv0t+SnnXst/TaKouzUJA/tNiO4j0us+vctaJbeCbCYky13IM/VUmu/sVjONkdj2jpqrxUYHbmFxudYAknhb2VVnadLrQAb9wP2QOdFoBJKBS3C3ERXHj0cRiaAag3lG4/Egnw7LOe5elrTa7BXySIucqy5OSoymEZkpaMUyeUlIJjJJ1Km2SBIbJAkzAk7mATA8lJUgknKS44sIS0qSdU0aUUR0paVMJwo0uoIhpUgxTAVjWKrkFhVpPBYfU4BegZLlIDRaSuOymifeNMcr1/2cywO0yFkea5WSjXH5GLJqivRsr9npvpVftdkzWUgem/Tqu9oYMsGwNul1xHt2ypocYMQfsV13hxoq3O+uzG8bzJ3+Qu+jzqti9JpiLDa1ha5PzHzSbBf4dgIE8XANu0G4690O6nqqTeBESOjdRA4N/wAlbVDmnjxWLmj4pkmT0/nCpxSxI9GTxVWXtBkNIgOBibbEjgWt9lpZXlMNmdQAloPU8SDb90Dl2CLjDoLiDG5A3/CNv2W3g6zmN02idOoSOt5KWuni4xKyf2NNmTUjTDJIeSJZFodHQeQWRWwTKTjTBIGqAdovzPrdGYDNAHnW+8TIvLpG5N5gR6IbE5vTJdJbGoTLYLhPiIEdOqCuXrAMFNSehVLKaXunE1Yc2dILR4hceok29VzraxpE7HV4dbXRoPXfp1Kuo5g3TOo2OkNiSBfk8X9Fm4llwGxEum++0Hzgx6JmuD3JBYxa3Xpv0c2BZ7t7oIa9rCAJ1Njci54+ihkvuXS2vUIbBgQdLj/kAZ3vuFiYrCuZJP8Aa3rtqG0G2/f0V+HBeSWwQdzJtAnc3mFPCKWo5wWNLo3sHpYDpkidRc6NIBFi0fL57rQpCW+9JIs3SbS2B4gWni4IErFw2WW0mRqB8Uy0mxuItYLpG5IXUXSS1rWgAECmJAiCXG/F/NKceTfHsBbKMfbM/MM695pa8+Fo0tNheDqNtpMG/ULKzDAloBaQ4Nm8gjtFtiE1XAnWLnTPicLyIiR6R6rSpmXNgagBpMxpi+w+Sly4tS3QqSgsj6BMfqZRbUaLg6I7aRH87LnMfSqVLuP0Xb47Cj+jqgTIdSLWm8E7/VY+B9nq9YCG/ISmKZKCT63/ACRC1Y2+sZw1fLyOUKcMvU3f6cVYktd8liZn7EvZMsd6grQXlcf3k1+mFVOix9NP9ThThwoGiFrYzLHM6rPe1OQs5dpnSpj9gY0lE01e4KBCKmKSrRSWJwYBEC8XgTadjxupkJtKtoFwKoSVmlMp0pwJaU8KWlOGqmjCgRAUgFY1itp0pVXIYhU2VsYj8LgSVfhMItrB0WpK6/PQ1GKiXZPgIIO69g9lGAsFtgvOMEANl0+R517kzNuQs7xvKjDyFKfozfxOqVtWR9noiyParA+8wtUDfQ4j0BUsJ7SUX/i0nof1ROIx1PQ6XiCDz2XqnbTdBpSTX9TyMYW02J8XqZ85U5HJ1B8HkfCbzwrgJY1l7G+0SJt9VDMDprVWgSDVieZaTt5yFoZNQL7ed+e/rIXnbXxXI+hJ9aE4EaDMapEQJJJdfb/j9Vre4a6gAIknYwCAY2Mwbk/yUdSyMaW7TYgkwABIg/zlZeNw0VA4BoEDcQARcgfVZsnr0XVkZvEzTy3JGOBJgFoBIPBgmB162QWY4NpB8MzIDove93c3MX6BX1szcG/huLgG5sRJE9Ce8LPxeZuptEgxJMelo7fmqrXnH2VjGfLW/wBDPoZc6nSLQD4hJcBMSPhA4gjdUZtiIDAY1yDZpDwByZ6p35m6oA1sE6rcMs34TsSZH0V+GyszqqFsuiRE6YvE8WIHyTW8XysGf6mc2i7xNM2ZB76nNNp+fr5LayLENoPh7WuiAbbwN4dbqq25c19R3hcPD8V+JuDseAictyxk3uQZOp0N0x8R7DoonamsKzacWmaDmNfUNSmD7poJiYI5I32V2Mx5FNt5AguDpgzv8kJiqb3glgIpOc0FwHhtIkckb/JDuxAFNwJs0GCbg33nzM+qWegVBSzfj/f7luHLnVGAgAXAvI6/e/quwyXA0TTIiXkO7Rbwydlw+BwzHlhDtLolwbNx5/hsNx1Wzh6znAkAtaQTINzEgE+sbokJquWuOgfKrdi4p4W4yiS/3UxqcwHtBXo2U5ayhTa1g4EnkmF5zhRNelqBBjUduPD9/svRKOZNgT0Wv+EcE5Sl+hifivPjCEfXt/19B6AzTDNc0yJQmN9oNPwx6rIxPtYTYgR2K0vI87x0nGTM2jxLm1KKOW9oMtZJBaPkuIzLJmcR6Lus+zAOEhcRjqmo2/Rebok1N8H0e08bl+WuRzeJwZb3QbmrTxYM7oB63a5NrstbBA5USVc5irLUdMQlFkdSSWlMpKdhEKYaknBQmPxSRIK+m6FQFZTQ2MRNKg4nZbeCodVkYO3daDaxKzrtfSLM2m4oN2uraWIc5BYTDE7rUogBZdnGJRmhgARytmpRL2XMNXP08SRsCrK+auiCQO0wq1TUU0xC2mc5ajj8/wACGYgwfiII/wDoC/zsrfZph97yN5Pcfnuqs+xGpwcSJaZAB/T5K/JH/wC7Y2dJnqSJj7p+Tf5Hf2H/AOE9ILooaQ7S4zLuSQBAkbCw+a5zO8ZrFz4hBJ+v2CVTNh7iHCC1w0nn+WWLm2KuJv4SJ6+f0+aXlJ2NJf7gl4/j8JNv7shnOYanUmtbYQPDYutYx1tvb6qrA13VHDUTM3DgXG0SPIib94QFNknW90FoBaJDSLmQCdtjZamDeXsadYBG20m8AOkXO/qizioRz/I7iSxEsBhv9xzmQBpALTYtcOdPH7omlRqAjkTcizb8ak1SvTGptg0GC7VMmPmb/ZamXZs2m2J3bqabkiYtHQ9Eu22+wc5SS1LQfC0nsb8Lh4pDi7cXghsTCpFdovWGoggQSC35DkiFTj/agvJJ0AAmGiZmDcfuuWrV33LiYN485vPGyLDx3Jv4JhFtbL2dNifaoOPutJgwAQSQOBFuiycbjNUAAwJgbNcbA39PosH+qIcNVwBO/BHBix7rRbmz4hpaOAb6pPI4HAhN/wDG4NNIvGKj0i2niKjQSX6Wuub+KOnr+S6LBZs1rYO9r9/7Y6RC5cuLnDXOqbmZEAbfRQfTcINxzebWN/l9lWdKn76JcU/Z6HleZNqVdZdEANFvwttt5k/JdM+qYlpDvLf5Lx7LsW5oME/zb1/MrYy72weww647cKsYzr1Lv/sQv8Pm04/Hwdbj65M9ehWQ+v1sVoUM2ZXbIcD2NnD1QGZYMxIWdNbLsvR9P0tYBYiuCCJXIZrqY4rWxtQjzWLjcVqEFani18X/ACHUAvxRO6pJUXlVl611EBKz4HcFAp9aRV0LyafohKSeElILC5OoFyQVMGVIsBVtJslUtC1Msw/JQ7JcVoeBoYTDbALaweCi5QmGcAqcbngFmn5LInzseRCGtWzBtPc+gQlTOajvgAY3r++wWL/XBvicJPE3WZjc1fU3NuALAeiJX4ev1/f/AMIbS9mtjM8Owe49brLrZs7qgC5Qc5aMPHhH4AStxdF78weeUfkubFrtJ7wT9ll06RdsiqeFjYSevRXshBx4srD8yT3ejtqeZa26XRe8zEEnv3QWOs7YGRPiBtxAvBFgsCnVe0AumJF+LcHqjXVdUEuMXiJ6zESsz/j8Hq9DSCMdW1NEjpeOOkj1srMHiBTaCLnfYbAm0dyZWc5p79T3COiGgXHQ2JaNjMQHCIVpRSjxJIVcaXNJeJNgIEjyH83VTcU6xDto3B2mPLb7Jy+RBB+IAD4ott+iiwgdRIgCDsLAx5+SsopL0cQcSA0ubci0yYExqLVbTaS5znwC0CWwRIizhNo/ZRdQc7VNov6idhFvJR92WkRNuhO1jxMK3s4HfTLjAOwEDYmLeEniZ55RFIaYJItFhwZPTfb/ANSpsbYg76r/AIhcqYxDQeCY6dOLfqpbb6OLWVbggEOPY22ABEX2278ro2ZNDJf8R3/Q/T5LCy3EBr9Tp/xBM+t+VrY3PJbdI3qbajFFHu9Ab8G0OPH86IPE4WHSNJ9dJ+qoqZqSdwR9UNiMcDsYTEK5/Jc3MqxLQbktPf8AZdbh6wLbEH1svMaWYR18wfyW9k+d+IN1Az18JS/k+LL95ArIckdHj8qZVHhs7ouMzfJyw3Hqurq1Z+Elruh2PkqnY9rxorNv1/VAotnX2u19jo7E86r04Qj112d5Lpu27TsVy1elC9BRdGxagF8OtRRqT61EhNKaM/k0T1JKCS7CebCFIKKdqGxuIRQpyQFrjEBggLOpHQO6pdUlLSjzf8h1fSuwzE5iSIGyHpui5VEqFSorqCXSKyszsnWrlxVQSDVY1k7InSAdy7IaFdRwk3OyMw+EA3+S18LlkwT6BL2XqIaNSXbAsDgeSPRauByJ9V1xpZwNpWjg6LWCSL8CNl1Hs5lrnnW4QOB18+yzJ3znLIHXWqqDkzCzj2bApNBHk0bnuVyVXLn0fFxJhpvbt0Xr2Y4cTLiJj5Bcjn1JsQ0S42HYclDjbKqXB9oB49/5i79nI4TMKbj4vCY/EBe/X9UQaZuQ0EATINreRRNfIGtaNiSJO9uxkfruhHZPA8JLeZBI2TXOtvUxxDVqTncnzOw3OwuCpHBRGl1pEmYA+879UHjKlSmPiJ4uAT84WdWz2r1G0bI0KpyX0tFJ2KHbNynhLm/yaGxY7W6R9VSzDw3xvEC8Ahov3jeFkNzSq4XefS32QTyS7xEnzMosfHl8sHK7Eml7NTEZm1tmAOPWDH7/ACT5RmHjBdHboO0LJqNSpvhHdMeOAldLn9R1uPy/U33lG4/E3lvfuEJTrkfEPD3Nx+qGy/N3MIv+/mjauLY+xsDz0KR4yh9Mlq+/yOJ6VYrK9TS+mZ/x5HosWoCN1o+/dRdBuOCNiFPEVWvEkf8AIbo8HKPvtFWuRkCqrW1OVGtSE22VTbJrpgFKUHjOuyrNS4ATPUH8loVXBwv6Hp2K4rDYksIIXT4LFah5j0PZZV9HB8kMJ6tL6OJglj9lgZ3l+hxI2K2sZTls8hCNrio0sdvwfyXUtxfJfqS1qOVqMVUI/F4fSSEE5q2IS1GXdXxZBJPCSuLYWwiKDYuqQpF6E+x+vI9ssq1ZUJUJTrswtzb7Hc5M1qQV1Ni59HRXJiaxENOna5P0VZMbbovAULygzfWsbisNLK8GBd1z0W6waoAtxbhAYSjaStzLWtaQ4+IjYcBYvkWa9Z0niNHLsqa2HVP+I69yulpYkNb0AE91z2HqFztTrlE5jX0iJud0Cu7gnJGXfW7ZpSYNmGOL3duAgsWwMGp3xRYdJRGFAJk7C6zMwxBeSepKBHZPWO1xx8V6Q1O7SSqGU5gdfsnLvCAFbTbpueAjeg5z3tBRkwFy+JZcrrs1N581yle5K2/Db4lLVscHoM8MquqzY/yyNwbfDCrxdOJHefmEwpfVhDhsECOVRCsKrlHQnMkHImnWkQUICpNKhx0tXY0w01jEG447KDXRsbKDHSouJCHx+Bpz+SVQqolSc5VuV0heyRNpmy0MrzE0z1b0WXr6qYKicFJYzoWYzvmU21W6mHcQR0K5rFNLHdCCrPZ/M9J0k2O3mtDOKQf4h/CsuMXTZxfocT3sx8YQ8auefNZNVq0C4tJHCFrtWhX9PQK6PKIJCSeEkyZ2EtSUqKkFBZPSbVEmUnOSaFUJu9IsYEXo0t81VhqckBX4sy6OBZCk+8Ha1iI0Kcla+FpwJQOHZsFplwAhKXS3oKENqzYLocrpy1cth6kuAC6zK+AFl+UsWFJ9I2cMQwajvx5rKxVUuciMfiANuLLJdXgdylYpvpAKofxMuxWL0t0t55QXAkqtri93ZEe7G/yRlFQWDCWFTqkKmtibKWJNo7LKxOJj7I9cORJVmGK8B7rAcETi60mOEOtiqHBFZd9BuB+FSzOjsewlPgaXhnuURmN2jy+yE5ZYWzrDn3hRRFRm6HiE8nohZDGRhPKRTKwH0WMcr9whWq2m5Ukhiqfwxi1VuRLgqy1cmdOv7FQMpBRIhSBVxZP4ZZSqQQQukpYrXTkb8hcuj8vxWk9uUvdXyWobon8MvxV788/qg3IzFNgzwUG8KIehmYOUlMpI+iLiUSnBSSVxdMkFNgTpKjGK0HZcPGFZXpQ4+aSSVk/rH4+gum3T5qFXEcJJIUVr7LmhlFPxSunw1bSJ9EySy/K7kUa0hWq6vmszGVEklWpLSS/KqdirsZYJJKrf7Qj5MzE1o5XPYuvJPmkktTxoosgImSppJJ5lYmpgB4Uq5tHmkkk/42WMmoLqpzUkk6gM1pU9sKCZJFQjYsY8KbCkkufoiPTLgUtKSSoOLsHqBQCSSKvQhP8AeJgqxhgpJKrCQfyHsfqbHyQ7k6SAumaL9FBCSSSKK4f/2Q=="/>
          <p:cNvSpPr>
            <a:spLocks noChangeAspect="1" noChangeArrowheads="1"/>
          </p:cNvSpPr>
          <p:nvPr/>
        </p:nvSpPr>
        <p:spPr bwMode="auto">
          <a:xfrm>
            <a:off x="0" y="-8429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294564" y="228600"/>
            <a:ext cx="5344236" cy="1415772"/>
          </a:xfrm>
          <a:prstGeom prst="rect">
            <a:avLst/>
          </a:prstGeom>
          <a:noFill/>
        </p:spPr>
        <p:txBody>
          <a:bodyPr wrap="square" rtlCol="0">
            <a:spAutoFit/>
          </a:bodyPr>
          <a:lstStyle/>
          <a:p>
            <a:r>
              <a:rPr lang="en-US" sz="4300" dirty="0">
                <a:solidFill>
                  <a:srgbClr val="C00000"/>
                </a:solidFill>
              </a:rPr>
              <a:t>By: </a:t>
            </a:r>
            <a:r>
              <a:rPr lang="en-US" sz="4300" dirty="0" smtClean="0">
                <a:solidFill>
                  <a:srgbClr val="C00000"/>
                </a:solidFill>
              </a:rPr>
              <a:t>Peyton </a:t>
            </a:r>
          </a:p>
          <a:p>
            <a:r>
              <a:rPr lang="en-US" sz="4300" dirty="0" smtClean="0">
                <a:solidFill>
                  <a:srgbClr val="C00000"/>
                </a:solidFill>
              </a:rPr>
              <a:t>Merkle</a:t>
            </a:r>
            <a:endParaRPr lang="en-US" sz="4300" dirty="0">
              <a:solidFill>
                <a:srgbClr val="C00000"/>
              </a:solidFill>
            </a:endParaRPr>
          </a:p>
        </p:txBody>
      </p:sp>
      <p:sp>
        <p:nvSpPr>
          <p:cNvPr id="6" name="Right Arrow 5">
            <a:hlinkClick r:id="rId3" action="ppaction://hlinksldjump"/>
          </p:cNvPr>
          <p:cNvSpPr/>
          <p:nvPr/>
        </p:nvSpPr>
        <p:spPr>
          <a:xfrm>
            <a:off x="6553200" y="4648200"/>
            <a:ext cx="2286000" cy="19812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Next</a:t>
            </a:r>
            <a:endParaRPr lang="en-US" sz="32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8153400"/>
          </a:xfrm>
          <a:prstGeom prst="rect">
            <a:avLst/>
          </a:prstGeom>
        </p:spPr>
      </p:pic>
      <p:sp>
        <p:nvSpPr>
          <p:cNvPr id="2" name="TextBox 1"/>
          <p:cNvSpPr txBox="1"/>
          <p:nvPr/>
        </p:nvSpPr>
        <p:spPr>
          <a:xfrm>
            <a:off x="1219200" y="990600"/>
            <a:ext cx="7162800" cy="584775"/>
          </a:xfrm>
          <a:prstGeom prst="rect">
            <a:avLst/>
          </a:prstGeom>
          <a:noFill/>
        </p:spPr>
        <p:txBody>
          <a:bodyPr wrap="square" rtlCol="0">
            <a:spAutoFit/>
          </a:bodyPr>
          <a:lstStyle/>
          <a:p>
            <a:pPr lvl="0"/>
            <a:r>
              <a:rPr lang="en-US" sz="3200" b="1" dirty="0">
                <a:solidFill>
                  <a:srgbClr val="002060"/>
                </a:solidFill>
              </a:rPr>
              <a:t>You buy your rocket</a:t>
            </a:r>
            <a:r>
              <a:rPr lang="en-US" sz="3200" b="1" dirty="0" smtClean="0">
                <a:solidFill>
                  <a:srgbClr val="002060"/>
                </a:solidFill>
              </a:rPr>
              <a:t>.</a:t>
            </a:r>
            <a:endParaRPr lang="en-US" sz="3200" b="1" dirty="0">
              <a:solidFill>
                <a:srgbClr val="002060"/>
              </a:solidFill>
            </a:endParaRPr>
          </a:p>
        </p:txBody>
      </p:sp>
      <p:sp>
        <p:nvSpPr>
          <p:cNvPr id="3" name="Cloud 2">
            <a:hlinkClick r:id="rId3" action="ppaction://hlinksldjump"/>
          </p:cNvPr>
          <p:cNvSpPr/>
          <p:nvPr/>
        </p:nvSpPr>
        <p:spPr>
          <a:xfrm rot="907670">
            <a:off x="654990" y="3335897"/>
            <a:ext cx="3124200" cy="2514600"/>
          </a:xfrm>
          <a:prstGeom prst="cloud">
            <a:avLst/>
          </a:prstGeom>
          <a:solidFill>
            <a:schemeClr val="tx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You ditch the idea, sell it, and call your girl/boy friend.</a:t>
            </a:r>
          </a:p>
        </p:txBody>
      </p:sp>
      <p:sp>
        <p:nvSpPr>
          <p:cNvPr id="4" name="Cloud 3">
            <a:hlinkClick r:id="rId4" action="ppaction://hlinksldjump"/>
          </p:cNvPr>
          <p:cNvSpPr/>
          <p:nvPr/>
        </p:nvSpPr>
        <p:spPr>
          <a:xfrm rot="21442400">
            <a:off x="4572000" y="2230997"/>
            <a:ext cx="3124200" cy="2362200"/>
          </a:xfrm>
          <a:prstGeom prst="cloud">
            <a:avLst/>
          </a:prstGeom>
          <a:solidFill>
            <a:schemeClr val="tx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You set up your rocket to go.</a:t>
            </a:r>
            <a:endParaRPr lang="en-US" sz="2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524999" cy="6858000"/>
          </a:xfrm>
          <a:prstGeom prst="rect">
            <a:avLst/>
          </a:prstGeom>
        </p:spPr>
      </p:pic>
      <p:sp>
        <p:nvSpPr>
          <p:cNvPr id="2" name="TextBox 1"/>
          <p:cNvSpPr txBox="1"/>
          <p:nvPr/>
        </p:nvSpPr>
        <p:spPr>
          <a:xfrm>
            <a:off x="990600" y="762000"/>
            <a:ext cx="7010400" cy="1015663"/>
          </a:xfrm>
          <a:prstGeom prst="rect">
            <a:avLst/>
          </a:prstGeom>
          <a:noFill/>
        </p:spPr>
        <p:txBody>
          <a:bodyPr wrap="square" rtlCol="0">
            <a:spAutoFit/>
          </a:bodyPr>
          <a:lstStyle/>
          <a:p>
            <a:pPr lvl="0"/>
            <a:r>
              <a:rPr lang="en-US" sz="3000" b="1" dirty="0">
                <a:solidFill>
                  <a:srgbClr val="002060"/>
                </a:solidFill>
              </a:rPr>
              <a:t>You ditch the idea, sell it, and call your girl/boy friend</a:t>
            </a:r>
            <a:r>
              <a:rPr lang="en-US" sz="3000" b="1" dirty="0" smtClean="0">
                <a:solidFill>
                  <a:srgbClr val="002060"/>
                </a:solidFill>
              </a:rPr>
              <a:t>.</a:t>
            </a:r>
            <a:endParaRPr lang="en-US" sz="3000" b="1" dirty="0">
              <a:solidFill>
                <a:srgbClr val="002060"/>
              </a:solidFill>
            </a:endParaRPr>
          </a:p>
        </p:txBody>
      </p:sp>
      <p:sp>
        <p:nvSpPr>
          <p:cNvPr id="3" name="Cloud 2">
            <a:hlinkClick r:id="rId3" action="ppaction://hlinksldjump"/>
          </p:cNvPr>
          <p:cNvSpPr/>
          <p:nvPr/>
        </p:nvSpPr>
        <p:spPr>
          <a:xfrm rot="21248363">
            <a:off x="584866" y="2669960"/>
            <a:ext cx="3179348" cy="2663341"/>
          </a:xfrm>
          <a:prstGeom prst="cloud">
            <a:avLst/>
          </a:prstGeom>
          <a:solidFill>
            <a:schemeClr val="tx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You go out with her/him to dinner…</a:t>
            </a:r>
            <a:endParaRPr lang="en-US" sz="2400" dirty="0">
              <a:solidFill>
                <a:schemeClr val="bg1"/>
              </a:solidFill>
            </a:endParaRPr>
          </a:p>
        </p:txBody>
      </p:sp>
      <p:sp>
        <p:nvSpPr>
          <p:cNvPr id="4" name="Cloud 3">
            <a:hlinkClick r:id="rId4" action="ppaction://hlinksldjump"/>
          </p:cNvPr>
          <p:cNvSpPr/>
          <p:nvPr/>
        </p:nvSpPr>
        <p:spPr>
          <a:xfrm rot="337793">
            <a:off x="5244431" y="2049873"/>
            <a:ext cx="3100373" cy="2986855"/>
          </a:xfrm>
          <a:prstGeom prst="cloud">
            <a:avLst/>
          </a:prstGeom>
          <a:solidFill>
            <a:schemeClr val="tx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300" dirty="0">
                <a:solidFill>
                  <a:schemeClr val="bg1"/>
                </a:solidFill>
              </a:rPr>
              <a:t>Both of you go to the </a:t>
            </a:r>
            <a:r>
              <a:rPr lang="en-US" sz="2300" dirty="0" smtClean="0">
                <a:solidFill>
                  <a:schemeClr val="bg1"/>
                </a:solidFill>
              </a:rPr>
              <a:t>movies.</a:t>
            </a:r>
            <a:endParaRPr lang="en-US" sz="23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98944"/>
            <a:ext cx="7543800" cy="2677656"/>
          </a:xfrm>
          <a:prstGeom prst="rect">
            <a:avLst/>
          </a:prstGeom>
          <a:noFill/>
        </p:spPr>
        <p:txBody>
          <a:bodyPr wrap="square" rtlCol="0">
            <a:spAutoFit/>
          </a:bodyPr>
          <a:lstStyle/>
          <a:p>
            <a:pPr lvl="0"/>
            <a:r>
              <a:rPr lang="en-US" sz="2800" b="1" dirty="0">
                <a:solidFill>
                  <a:srgbClr val="002060"/>
                </a:solidFill>
              </a:rPr>
              <a:t>You go out with </a:t>
            </a:r>
            <a:r>
              <a:rPr lang="en-US" sz="2800" b="1" dirty="0" smtClean="0">
                <a:solidFill>
                  <a:srgbClr val="002060"/>
                </a:solidFill>
              </a:rPr>
              <a:t>her/him </a:t>
            </a:r>
            <a:r>
              <a:rPr lang="en-US" sz="2800" b="1" dirty="0">
                <a:solidFill>
                  <a:srgbClr val="002060"/>
                </a:solidFill>
              </a:rPr>
              <a:t>to </a:t>
            </a:r>
            <a:r>
              <a:rPr lang="en-US" sz="2800" b="1" dirty="0" smtClean="0">
                <a:solidFill>
                  <a:srgbClr val="002060"/>
                </a:solidFill>
              </a:rPr>
              <a:t>dinner. Fifteen minutes in, you get your food. There was awkward silence, so you start to talk . You begin to </a:t>
            </a:r>
            <a:r>
              <a:rPr lang="en-US" sz="2800" b="1" dirty="0">
                <a:solidFill>
                  <a:srgbClr val="002060"/>
                </a:solidFill>
              </a:rPr>
              <a:t>brag about buying a </a:t>
            </a:r>
            <a:r>
              <a:rPr lang="en-US" sz="2800" b="1" dirty="0" smtClean="0">
                <a:solidFill>
                  <a:srgbClr val="002060"/>
                </a:solidFill>
              </a:rPr>
              <a:t>rocket. They get bored and annoying, and she/he leaves </a:t>
            </a:r>
            <a:r>
              <a:rPr lang="en-US" sz="2800" b="1" dirty="0">
                <a:solidFill>
                  <a:srgbClr val="002060"/>
                </a:solidFill>
              </a:rPr>
              <a:t>you</a:t>
            </a:r>
            <a:r>
              <a:rPr lang="en-US" sz="2800" b="1" dirty="0" smtClean="0">
                <a:solidFill>
                  <a:srgbClr val="002060"/>
                </a:solidFill>
              </a:rPr>
              <a:t>. Then you go home and cry.</a:t>
            </a:r>
            <a:endParaRPr lang="en-US" sz="2800" b="1" dirty="0">
              <a:solidFill>
                <a:srgbClr val="00206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06248">
            <a:off x="164377" y="3292899"/>
            <a:ext cx="3304981" cy="322387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14297">
            <a:off x="5169019" y="3660497"/>
            <a:ext cx="2286000" cy="2257779"/>
          </a:xfrm>
          <a:prstGeom prst="rect">
            <a:avLst/>
          </a:prstGeom>
        </p:spPr>
      </p:pic>
      <p:sp>
        <p:nvSpPr>
          <p:cNvPr id="6" name="TextBox 5"/>
          <p:cNvSpPr txBox="1"/>
          <p:nvPr/>
        </p:nvSpPr>
        <p:spPr>
          <a:xfrm>
            <a:off x="3584832" y="4789387"/>
            <a:ext cx="1434716" cy="1200329"/>
          </a:xfrm>
          <a:prstGeom prst="rect">
            <a:avLst/>
          </a:prstGeom>
          <a:noFill/>
        </p:spPr>
        <p:txBody>
          <a:bodyPr wrap="square" rtlCol="0">
            <a:spAutoFit/>
          </a:bodyPr>
          <a:lstStyle/>
          <a:p>
            <a:r>
              <a:rPr lang="en-US" sz="7200" dirty="0" smtClean="0"/>
              <a:t>. . .</a:t>
            </a:r>
            <a:endParaRPr lang="en-US" sz="7200" dirty="0"/>
          </a:p>
        </p:txBody>
      </p:sp>
      <p:sp>
        <p:nvSpPr>
          <p:cNvPr id="4" name="Notched Right Arrow 3">
            <a:hlinkClick r:id="rId4" action="ppaction://hlinksldjump"/>
          </p:cNvPr>
          <p:cNvSpPr/>
          <p:nvPr/>
        </p:nvSpPr>
        <p:spPr>
          <a:xfrm>
            <a:off x="7391401" y="5715000"/>
            <a:ext cx="1524000" cy="914400"/>
          </a:xfrm>
          <a:prstGeom prst="notched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08"/>
            <a:ext cx="9144000" cy="6850292"/>
          </a:xfrm>
          <a:prstGeom prst="rect">
            <a:avLst/>
          </a:prstGeom>
        </p:spPr>
      </p:pic>
      <p:sp>
        <p:nvSpPr>
          <p:cNvPr id="2" name="TextBox 1"/>
          <p:cNvSpPr txBox="1"/>
          <p:nvPr/>
        </p:nvSpPr>
        <p:spPr>
          <a:xfrm>
            <a:off x="1066800" y="914400"/>
            <a:ext cx="7010400" cy="2092881"/>
          </a:xfrm>
          <a:prstGeom prst="rect">
            <a:avLst/>
          </a:prstGeom>
          <a:noFill/>
        </p:spPr>
        <p:txBody>
          <a:bodyPr wrap="square" rtlCol="0">
            <a:spAutoFit/>
          </a:bodyPr>
          <a:lstStyle/>
          <a:p>
            <a:pPr lvl="0"/>
            <a:r>
              <a:rPr lang="en-US" sz="2600" b="1" dirty="0">
                <a:solidFill>
                  <a:srgbClr val="002060"/>
                </a:solidFill>
              </a:rPr>
              <a:t>Both of you go to the </a:t>
            </a:r>
            <a:r>
              <a:rPr lang="en-US" sz="2600" b="1" dirty="0" smtClean="0">
                <a:solidFill>
                  <a:srgbClr val="002060"/>
                </a:solidFill>
              </a:rPr>
              <a:t>movies and </a:t>
            </a:r>
            <a:r>
              <a:rPr lang="en-US" sz="2600" b="1" dirty="0">
                <a:solidFill>
                  <a:srgbClr val="002060"/>
                </a:solidFill>
              </a:rPr>
              <a:t>you picked the movie. You picked a movie about rockets, and your partner says they love </a:t>
            </a:r>
            <a:r>
              <a:rPr lang="en-US" sz="2600" b="1" dirty="0" smtClean="0">
                <a:solidFill>
                  <a:srgbClr val="002060"/>
                </a:solidFill>
              </a:rPr>
              <a:t>rockets. After the movie, they talk about how there is to go into outer space.</a:t>
            </a:r>
            <a:endParaRPr lang="en-US" sz="2600" b="1" dirty="0">
              <a:solidFill>
                <a:srgbClr val="002060"/>
              </a:solidFill>
            </a:endParaRPr>
          </a:p>
        </p:txBody>
      </p:sp>
      <p:sp>
        <p:nvSpPr>
          <p:cNvPr id="4" name="Notched Right Arrow 3">
            <a:hlinkClick r:id="rId3" action="ppaction://hlinksldjump"/>
          </p:cNvPr>
          <p:cNvSpPr/>
          <p:nvPr/>
        </p:nvSpPr>
        <p:spPr>
          <a:xfrm>
            <a:off x="7162800" y="5562600"/>
            <a:ext cx="1524000" cy="990600"/>
          </a:xfrm>
          <a:prstGeom prst="notched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fkdfjkdlsa.jpg"/>
          <p:cNvPicPr>
            <a:picLocks noChangeAspect="1"/>
          </p:cNvPicPr>
          <p:nvPr/>
        </p:nvPicPr>
        <p:blipFill>
          <a:blip r:embed="rId2" cstate="print"/>
          <a:stretch>
            <a:fillRect/>
          </a:stretch>
        </p:blipFill>
        <p:spPr>
          <a:xfrm>
            <a:off x="0" y="-1212"/>
            <a:ext cx="9144000" cy="7059237"/>
          </a:xfrm>
          <a:prstGeom prst="rect">
            <a:avLst/>
          </a:prstGeom>
        </p:spPr>
      </p:pic>
      <p:sp>
        <p:nvSpPr>
          <p:cNvPr id="2" name="TextBox 1"/>
          <p:cNvSpPr txBox="1"/>
          <p:nvPr/>
        </p:nvSpPr>
        <p:spPr>
          <a:xfrm>
            <a:off x="895066" y="838200"/>
            <a:ext cx="7696200" cy="584775"/>
          </a:xfrm>
          <a:prstGeom prst="rect">
            <a:avLst/>
          </a:prstGeom>
          <a:noFill/>
        </p:spPr>
        <p:txBody>
          <a:bodyPr wrap="square" rtlCol="0">
            <a:spAutoFit/>
          </a:bodyPr>
          <a:lstStyle/>
          <a:p>
            <a:pPr lvl="0"/>
            <a:r>
              <a:rPr lang="en-US" sz="3200" b="1" dirty="0">
                <a:solidFill>
                  <a:srgbClr val="002060"/>
                </a:solidFill>
              </a:rPr>
              <a:t>You set your rocket up to go</a:t>
            </a:r>
            <a:r>
              <a:rPr lang="en-US" sz="3200" b="1" dirty="0" smtClean="0">
                <a:solidFill>
                  <a:srgbClr val="002060"/>
                </a:solidFill>
              </a:rPr>
              <a:t>.</a:t>
            </a:r>
            <a:endParaRPr lang="en-US" sz="3200" b="1" dirty="0">
              <a:solidFill>
                <a:srgbClr val="002060"/>
              </a:solidFill>
            </a:endParaRPr>
          </a:p>
        </p:txBody>
      </p:sp>
      <p:sp>
        <p:nvSpPr>
          <p:cNvPr id="3" name="Cloud 2">
            <a:hlinkClick r:id="rId3" action="ppaction://hlinksldjump"/>
          </p:cNvPr>
          <p:cNvSpPr/>
          <p:nvPr/>
        </p:nvSpPr>
        <p:spPr>
          <a:xfrm rot="21111096">
            <a:off x="895066" y="2057400"/>
            <a:ext cx="3372134" cy="2438400"/>
          </a:xfrm>
          <a:prstGeom prst="cloud">
            <a:avLst/>
          </a:prstGeom>
          <a:solidFill>
            <a:schemeClr val="tx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You go into outer space and don’t see the sun…</a:t>
            </a:r>
            <a:endParaRPr lang="en-US" dirty="0">
              <a:solidFill>
                <a:sysClr val="windowText" lastClr="000000"/>
              </a:solidFill>
            </a:endParaRPr>
          </a:p>
        </p:txBody>
      </p:sp>
      <p:sp>
        <p:nvSpPr>
          <p:cNvPr id="4" name="Cloud 3">
            <a:hlinkClick r:id="rId4" action="ppaction://hlinksldjump"/>
          </p:cNvPr>
          <p:cNvSpPr/>
          <p:nvPr/>
        </p:nvSpPr>
        <p:spPr>
          <a:xfrm rot="759974">
            <a:off x="5181600" y="2514600"/>
            <a:ext cx="3048000" cy="2667000"/>
          </a:xfrm>
          <a:prstGeom prst="cloud">
            <a:avLst/>
          </a:prstGeom>
          <a:solidFill>
            <a:schemeClr val="tx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You go into outer space and you see the sun…</a:t>
            </a:r>
            <a:endParaRPr lang="en-US" dirty="0">
              <a:solidFill>
                <a:sysClr val="windowText" lastClr="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29" y="0"/>
            <a:ext cx="9163929" cy="6858000"/>
          </a:xfrm>
          <a:prstGeom prst="rect">
            <a:avLst/>
          </a:prstGeom>
        </p:spPr>
      </p:pic>
      <p:sp>
        <p:nvSpPr>
          <p:cNvPr id="2" name="TextBox 1"/>
          <p:cNvSpPr txBox="1"/>
          <p:nvPr/>
        </p:nvSpPr>
        <p:spPr>
          <a:xfrm>
            <a:off x="914400" y="533400"/>
            <a:ext cx="7086600" cy="3539430"/>
          </a:xfrm>
          <a:prstGeom prst="rect">
            <a:avLst/>
          </a:prstGeom>
          <a:noFill/>
        </p:spPr>
        <p:txBody>
          <a:bodyPr wrap="square" rtlCol="0">
            <a:spAutoFit/>
          </a:bodyPr>
          <a:lstStyle/>
          <a:p>
            <a:pPr lvl="0"/>
            <a:r>
              <a:rPr lang="en-US" sz="2800" b="1" dirty="0">
                <a:solidFill>
                  <a:srgbClr val="002060"/>
                </a:solidFill>
              </a:rPr>
              <a:t>You go into space and didn't the </a:t>
            </a:r>
            <a:r>
              <a:rPr lang="en-US" sz="2800" b="1" dirty="0" smtClean="0">
                <a:solidFill>
                  <a:srgbClr val="002060"/>
                </a:solidFill>
              </a:rPr>
              <a:t>sun. You were disappointed but then realize you’re running out of gas. You land </a:t>
            </a:r>
            <a:r>
              <a:rPr lang="en-US" sz="2800" b="1" dirty="0">
                <a:solidFill>
                  <a:srgbClr val="002060"/>
                </a:solidFill>
              </a:rPr>
              <a:t>on an unknown planet</a:t>
            </a:r>
            <a:r>
              <a:rPr lang="en-US" sz="2800" b="1" dirty="0" smtClean="0">
                <a:solidFill>
                  <a:srgbClr val="002060"/>
                </a:solidFill>
              </a:rPr>
              <a:t>. These little creatures come up to you. You tell them how you find it to be really bright there. They give you sunglasses. You talk more to them, then </a:t>
            </a:r>
            <a:r>
              <a:rPr lang="en-US" sz="2800" b="1" dirty="0">
                <a:solidFill>
                  <a:srgbClr val="002060"/>
                </a:solidFill>
              </a:rPr>
              <a:t>become the ruler</a:t>
            </a:r>
            <a:r>
              <a:rPr lang="en-US" sz="2800" b="1" dirty="0" smtClean="0">
                <a:solidFill>
                  <a:srgbClr val="002060"/>
                </a:solidFill>
              </a:rPr>
              <a:t>.</a:t>
            </a:r>
            <a:endParaRPr lang="en-US" sz="2800" b="1" dirty="0">
              <a:solidFill>
                <a:srgbClr val="002060"/>
              </a:solidFill>
            </a:endParaRPr>
          </a:p>
        </p:txBody>
      </p:sp>
      <p:sp>
        <p:nvSpPr>
          <p:cNvPr id="4" name="Notched Right Arrow 3">
            <a:hlinkClick r:id="rId3" action="ppaction://hlinksldjump"/>
          </p:cNvPr>
          <p:cNvSpPr/>
          <p:nvPr/>
        </p:nvSpPr>
        <p:spPr>
          <a:xfrm>
            <a:off x="7162800" y="5210033"/>
            <a:ext cx="1600200" cy="1143000"/>
          </a:xfrm>
          <a:prstGeom prst="notched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extBox 1"/>
          <p:cNvSpPr txBox="1"/>
          <p:nvPr/>
        </p:nvSpPr>
        <p:spPr>
          <a:xfrm>
            <a:off x="838200" y="609600"/>
            <a:ext cx="7315200" cy="3293209"/>
          </a:xfrm>
          <a:prstGeom prst="rect">
            <a:avLst/>
          </a:prstGeom>
          <a:noFill/>
        </p:spPr>
        <p:txBody>
          <a:bodyPr wrap="square" rtlCol="0">
            <a:spAutoFit/>
          </a:bodyPr>
          <a:lstStyle/>
          <a:p>
            <a:pPr lvl="0"/>
            <a:r>
              <a:rPr lang="en-US" sz="2600" b="1" dirty="0">
                <a:solidFill>
                  <a:srgbClr val="FFFF00"/>
                </a:solidFill>
              </a:rPr>
              <a:t>You go into space</a:t>
            </a:r>
            <a:r>
              <a:rPr lang="en-US" sz="2600" b="1" dirty="0" smtClean="0">
                <a:solidFill>
                  <a:srgbClr val="FFFF00"/>
                </a:solidFill>
              </a:rPr>
              <a:t>, and </a:t>
            </a:r>
            <a:r>
              <a:rPr lang="en-US" sz="2600" b="1" dirty="0">
                <a:solidFill>
                  <a:srgbClr val="FFFF00"/>
                </a:solidFill>
              </a:rPr>
              <a:t>see the </a:t>
            </a:r>
            <a:r>
              <a:rPr lang="en-US" sz="2600" b="1" dirty="0" smtClean="0">
                <a:solidFill>
                  <a:srgbClr val="FFFF00"/>
                </a:solidFill>
              </a:rPr>
              <a:t>sun. You want a little bit of a closer look, so you go a bit </a:t>
            </a:r>
            <a:r>
              <a:rPr lang="en-US" sz="2600" b="1" dirty="0">
                <a:solidFill>
                  <a:srgbClr val="FFFF00"/>
                </a:solidFill>
              </a:rPr>
              <a:t>towards it</a:t>
            </a:r>
            <a:r>
              <a:rPr lang="en-US" sz="2600" b="1" dirty="0" smtClean="0">
                <a:solidFill>
                  <a:srgbClr val="FFFF00"/>
                </a:solidFill>
              </a:rPr>
              <a:t>. You want an even closer look, so  </a:t>
            </a:r>
            <a:r>
              <a:rPr lang="en-US" sz="2600" b="1" dirty="0">
                <a:solidFill>
                  <a:srgbClr val="FFFF00"/>
                </a:solidFill>
              </a:rPr>
              <a:t>y</a:t>
            </a:r>
            <a:r>
              <a:rPr lang="en-US" sz="2600" b="1" dirty="0" smtClean="0">
                <a:solidFill>
                  <a:srgbClr val="FFFF00"/>
                </a:solidFill>
              </a:rPr>
              <a:t>ou </a:t>
            </a:r>
            <a:r>
              <a:rPr lang="en-US" sz="2600" b="1" dirty="0">
                <a:solidFill>
                  <a:srgbClr val="FFFF00"/>
                </a:solidFill>
              </a:rPr>
              <a:t>guide your rocket more towards </a:t>
            </a:r>
            <a:r>
              <a:rPr lang="en-US" sz="2600" b="1" dirty="0" smtClean="0">
                <a:solidFill>
                  <a:srgbClr val="FFFF00"/>
                </a:solidFill>
              </a:rPr>
              <a:t>it. You get too close, and the rays of it hits you’re rocket. The rocket melts and you’re exposed to no air, and happy that you decided to wear your space suit.</a:t>
            </a:r>
            <a:endParaRPr lang="en-US" sz="2600" b="1" dirty="0">
              <a:solidFill>
                <a:srgbClr val="FFFF00"/>
              </a:solidFill>
            </a:endParaRPr>
          </a:p>
        </p:txBody>
      </p:sp>
      <p:sp>
        <p:nvSpPr>
          <p:cNvPr id="4" name="Notched Right Arrow 3">
            <a:hlinkClick r:id="rId3" action="ppaction://hlinksldjump"/>
          </p:cNvPr>
          <p:cNvSpPr/>
          <p:nvPr/>
        </p:nvSpPr>
        <p:spPr>
          <a:xfrm>
            <a:off x="7152564" y="5562600"/>
            <a:ext cx="1534236" cy="990600"/>
          </a:xfrm>
          <a:prstGeom prst="notched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Home </a:t>
            </a:r>
            <a:endParaRPr lang="en-US"/>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skjflds.bmp"/>
          <p:cNvPicPr>
            <a:picLocks noChangeAspect="1"/>
          </p:cNvPicPr>
          <p:nvPr/>
        </p:nvPicPr>
        <p:blipFill>
          <a:blip r:embed="rId2" cstate="print"/>
          <a:stretch>
            <a:fillRect/>
          </a:stretch>
        </p:blipFill>
        <p:spPr>
          <a:xfrm>
            <a:off x="0" y="3603"/>
            <a:ext cx="9144000" cy="6854398"/>
          </a:xfrm>
          <a:prstGeom prst="rect">
            <a:avLst/>
          </a:prstGeom>
        </p:spPr>
      </p:pic>
      <p:sp>
        <p:nvSpPr>
          <p:cNvPr id="2" name="TextBox 1"/>
          <p:cNvSpPr txBox="1"/>
          <p:nvPr/>
        </p:nvSpPr>
        <p:spPr>
          <a:xfrm>
            <a:off x="1143000" y="838200"/>
            <a:ext cx="6781800" cy="861774"/>
          </a:xfrm>
          <a:prstGeom prst="rect">
            <a:avLst/>
          </a:prstGeom>
          <a:noFill/>
        </p:spPr>
        <p:txBody>
          <a:bodyPr wrap="square" rtlCol="0">
            <a:spAutoFit/>
          </a:bodyPr>
          <a:lstStyle/>
          <a:p>
            <a:pPr lvl="0"/>
            <a:r>
              <a:rPr lang="en-US" sz="3200" b="1" dirty="0">
                <a:solidFill>
                  <a:srgbClr val="00B050"/>
                </a:solidFill>
              </a:rPr>
              <a:t>A friend asks to go with you.</a:t>
            </a:r>
          </a:p>
          <a:p>
            <a:endParaRPr lang="en-US" dirty="0"/>
          </a:p>
        </p:txBody>
      </p:sp>
      <p:sp>
        <p:nvSpPr>
          <p:cNvPr id="3" name="Cloud 2">
            <a:hlinkClick r:id="rId3" action="ppaction://hlinksldjump"/>
          </p:cNvPr>
          <p:cNvSpPr/>
          <p:nvPr/>
        </p:nvSpPr>
        <p:spPr>
          <a:xfrm rot="21245141">
            <a:off x="662287" y="2519988"/>
            <a:ext cx="3200400" cy="2667000"/>
          </a:xfrm>
          <a:prstGeom prst="cloud">
            <a:avLst/>
          </a:prstGeom>
          <a:solidFill>
            <a:schemeClr val="tx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bg1"/>
                </a:solidFill>
              </a:rPr>
              <a:t>You and your friend decide to make a rocket.</a:t>
            </a:r>
            <a:endParaRPr lang="en-US" sz="2200" dirty="0">
              <a:solidFill>
                <a:schemeClr val="bg1"/>
              </a:solidFill>
            </a:endParaRPr>
          </a:p>
        </p:txBody>
      </p:sp>
      <p:sp>
        <p:nvSpPr>
          <p:cNvPr id="4" name="Cloud 3">
            <a:hlinkClick r:id="rId4" action="ppaction://hlinksldjump"/>
          </p:cNvPr>
          <p:cNvSpPr/>
          <p:nvPr/>
        </p:nvSpPr>
        <p:spPr>
          <a:xfrm rot="733391">
            <a:off x="4702573" y="2519988"/>
            <a:ext cx="3505200" cy="2667000"/>
          </a:xfrm>
          <a:prstGeom prst="cloud">
            <a:avLst/>
          </a:prstGeom>
          <a:solidFill>
            <a:schemeClr val="tx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You both go online and but the rocket.</a:t>
            </a:r>
            <a:endParaRPr lang="en-US" sz="2400" dirty="0">
              <a:solidFill>
                <a:sysClr val="windowText" lastClr="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11" y="0"/>
            <a:ext cx="9191211" cy="6858000"/>
          </a:xfrm>
          <a:prstGeom prst="rect">
            <a:avLst/>
          </a:prstGeom>
        </p:spPr>
      </p:pic>
      <p:sp>
        <p:nvSpPr>
          <p:cNvPr id="2" name="TextBox 1"/>
          <p:cNvSpPr txBox="1"/>
          <p:nvPr/>
        </p:nvSpPr>
        <p:spPr>
          <a:xfrm>
            <a:off x="1066800" y="914400"/>
            <a:ext cx="6324600" cy="1015663"/>
          </a:xfrm>
          <a:prstGeom prst="rect">
            <a:avLst/>
          </a:prstGeom>
          <a:noFill/>
        </p:spPr>
        <p:txBody>
          <a:bodyPr wrap="square" rtlCol="0">
            <a:spAutoFit/>
          </a:bodyPr>
          <a:lstStyle/>
          <a:p>
            <a:pPr lvl="0"/>
            <a:r>
              <a:rPr lang="en-US" sz="3000" b="1" dirty="0">
                <a:solidFill>
                  <a:srgbClr val="00B050"/>
                </a:solidFill>
              </a:rPr>
              <a:t>You and your friend decide to make the rocket</a:t>
            </a:r>
            <a:r>
              <a:rPr lang="en-US" sz="3000" b="1" dirty="0" smtClean="0">
                <a:solidFill>
                  <a:srgbClr val="00B050"/>
                </a:solidFill>
              </a:rPr>
              <a:t>.</a:t>
            </a:r>
            <a:endParaRPr lang="en-US" sz="3000" b="1" dirty="0">
              <a:solidFill>
                <a:srgbClr val="00B050"/>
              </a:solidFill>
            </a:endParaRPr>
          </a:p>
        </p:txBody>
      </p:sp>
      <p:sp>
        <p:nvSpPr>
          <p:cNvPr id="3" name="Cloud 2"/>
          <p:cNvSpPr/>
          <p:nvPr/>
        </p:nvSpPr>
        <p:spPr>
          <a:xfrm rot="20935054">
            <a:off x="745767" y="2575884"/>
            <a:ext cx="3238812" cy="2295068"/>
          </a:xfrm>
          <a:prstGeom prst="cloud">
            <a:avLst/>
          </a:prstGeom>
          <a:solidFill>
            <a:schemeClr val="tx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ysClr val="windowText" lastClr="000000"/>
                </a:solidFill>
              </a:rPr>
              <a:t>You and your friend are getting ready to take </a:t>
            </a:r>
            <a:r>
              <a:rPr lang="en-US" sz="2200" dirty="0" smtClean="0">
                <a:solidFill>
                  <a:sysClr val="windowText" lastClr="000000"/>
                </a:solidFill>
              </a:rPr>
              <a:t>off…</a:t>
            </a:r>
            <a:endParaRPr lang="en-US" sz="2200" dirty="0">
              <a:solidFill>
                <a:sysClr val="windowText" lastClr="000000"/>
              </a:solidFill>
            </a:endParaRPr>
          </a:p>
        </p:txBody>
      </p:sp>
      <p:sp>
        <p:nvSpPr>
          <p:cNvPr id="4" name="Cloud 3"/>
          <p:cNvSpPr/>
          <p:nvPr/>
        </p:nvSpPr>
        <p:spPr>
          <a:xfrm rot="21157830">
            <a:off x="4641496" y="3663619"/>
            <a:ext cx="3310532" cy="2484937"/>
          </a:xfrm>
          <a:prstGeom prst="cloud">
            <a:avLst/>
          </a:prstGeom>
          <a:solidFill>
            <a:schemeClr val="tx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It goes off without </a:t>
            </a:r>
            <a:r>
              <a:rPr lang="en-US" sz="2400" dirty="0" smtClean="0">
                <a:solidFill>
                  <a:sysClr val="windowText" lastClr="000000"/>
                </a:solidFill>
              </a:rPr>
              <a:t>you…</a:t>
            </a:r>
            <a:endParaRPr lang="en-US" sz="2400" dirty="0">
              <a:solidFill>
                <a:sysClr val="windowText" lastClr="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914400" y="685800"/>
            <a:ext cx="7391400" cy="2400657"/>
          </a:xfrm>
          <a:prstGeom prst="rect">
            <a:avLst/>
          </a:prstGeom>
          <a:noFill/>
        </p:spPr>
        <p:txBody>
          <a:bodyPr wrap="square" rtlCol="0">
            <a:spAutoFit/>
          </a:bodyPr>
          <a:lstStyle/>
          <a:p>
            <a:pPr lvl="0"/>
            <a:r>
              <a:rPr lang="en-US" sz="3000" b="1" dirty="0">
                <a:solidFill>
                  <a:srgbClr val="00B0F0"/>
                </a:solidFill>
              </a:rPr>
              <a:t>You and your friend are getting ready to take </a:t>
            </a:r>
            <a:r>
              <a:rPr lang="en-US" sz="3000" b="1" dirty="0" smtClean="0">
                <a:solidFill>
                  <a:srgbClr val="00B0F0"/>
                </a:solidFill>
              </a:rPr>
              <a:t>off the rocket. It starts making weird noises, and it is smoking. The rocket begins to take off, but instead it </a:t>
            </a:r>
            <a:r>
              <a:rPr lang="en-US" sz="3000" b="1" dirty="0">
                <a:solidFill>
                  <a:srgbClr val="00B0F0"/>
                </a:solidFill>
              </a:rPr>
              <a:t>blows up in your face</a:t>
            </a:r>
            <a:r>
              <a:rPr lang="en-US" sz="3000" b="1" dirty="0" smtClean="0">
                <a:solidFill>
                  <a:srgbClr val="00B0F0"/>
                </a:solidFill>
              </a:rPr>
              <a:t>.</a:t>
            </a:r>
            <a:endParaRPr lang="en-US" sz="3000" b="1" dirty="0">
              <a:solidFill>
                <a:srgbClr val="00B0F0"/>
              </a:solidFill>
            </a:endParaRPr>
          </a:p>
        </p:txBody>
      </p:sp>
      <p:sp>
        <p:nvSpPr>
          <p:cNvPr id="4" name="Notched Right Arrow 3">
            <a:hlinkClick r:id="rId3" action="ppaction://hlinksldjump"/>
          </p:cNvPr>
          <p:cNvSpPr/>
          <p:nvPr/>
        </p:nvSpPr>
        <p:spPr>
          <a:xfrm>
            <a:off x="6705600" y="5334000"/>
            <a:ext cx="1905000" cy="1219200"/>
          </a:xfrm>
          <a:prstGeom prst="notch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Cloud 14">
            <a:hlinkClick r:id="rId3" action="ppaction://hlinksldjump"/>
          </p:cNvPr>
          <p:cNvSpPr/>
          <p:nvPr/>
        </p:nvSpPr>
        <p:spPr>
          <a:xfrm rot="21215899">
            <a:off x="563509" y="2382927"/>
            <a:ext cx="2690884" cy="2057400"/>
          </a:xfrm>
          <a:prstGeom prst="cloud">
            <a:avLst/>
          </a:prstGeom>
          <a:solidFill>
            <a:schemeClr val="tx1"/>
          </a:solidFill>
          <a:ln>
            <a:solidFill>
              <a:schemeClr val="bg2">
                <a:lumMod val="5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solidFill>
                  <a:schemeClr val="bg1"/>
                </a:solidFill>
              </a:rPr>
              <a:t>You don’t have anywhere close to get a rocket, nor can you afford one.</a:t>
            </a:r>
            <a:endParaRPr lang="en-US" dirty="0">
              <a:solidFill>
                <a:schemeClr val="bg1"/>
              </a:solidFill>
            </a:endParaRPr>
          </a:p>
        </p:txBody>
      </p:sp>
      <p:sp>
        <p:nvSpPr>
          <p:cNvPr id="2" name="TextBox 1"/>
          <p:cNvSpPr txBox="1"/>
          <p:nvPr/>
        </p:nvSpPr>
        <p:spPr>
          <a:xfrm>
            <a:off x="738116" y="533400"/>
            <a:ext cx="7086600" cy="1938992"/>
          </a:xfrm>
          <a:prstGeom prst="rect">
            <a:avLst/>
          </a:prstGeom>
          <a:noFill/>
        </p:spPr>
        <p:txBody>
          <a:bodyPr wrap="square" rtlCol="0">
            <a:spAutoFit/>
          </a:bodyPr>
          <a:lstStyle/>
          <a:p>
            <a:r>
              <a:rPr lang="en-US" sz="3000" b="1" dirty="0">
                <a:solidFill>
                  <a:srgbClr val="002060"/>
                </a:solidFill>
              </a:rPr>
              <a:t>You want to visit the sun...</a:t>
            </a:r>
          </a:p>
          <a:p>
            <a:r>
              <a:rPr lang="en-US" sz="3000" b="1" dirty="0">
                <a:solidFill>
                  <a:srgbClr val="002060"/>
                </a:solidFill>
              </a:rPr>
              <a:t>You have always wanted to </a:t>
            </a:r>
            <a:r>
              <a:rPr lang="en-US" sz="3000" b="1" dirty="0" smtClean="0">
                <a:solidFill>
                  <a:srgbClr val="002060"/>
                </a:solidFill>
              </a:rPr>
              <a:t>go up into space and see the sun from that point of view.</a:t>
            </a:r>
            <a:endParaRPr lang="en-US" sz="3000" b="1" dirty="0">
              <a:solidFill>
                <a:srgbClr val="002060"/>
              </a:solidFill>
            </a:endParaRPr>
          </a:p>
        </p:txBody>
      </p:sp>
      <p:sp>
        <p:nvSpPr>
          <p:cNvPr id="16" name="Cloud 15">
            <a:hlinkClick r:id="rId4" action="ppaction://hlinksldjump"/>
          </p:cNvPr>
          <p:cNvSpPr/>
          <p:nvPr/>
        </p:nvSpPr>
        <p:spPr>
          <a:xfrm rot="1070841">
            <a:off x="5679440" y="2278828"/>
            <a:ext cx="2590800" cy="2163781"/>
          </a:xfrm>
          <a:prstGeom prst="cloud">
            <a:avLst/>
          </a:prstGeom>
          <a:solidFill>
            <a:schemeClr val="tx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bg1"/>
                </a:solidFill>
              </a:rPr>
              <a:t>You buy a rocket.</a:t>
            </a:r>
            <a:endParaRPr lang="en-US" sz="2500" dirty="0">
              <a:solidFill>
                <a:schemeClr val="bg1"/>
              </a:solidFill>
            </a:endParaRPr>
          </a:p>
        </p:txBody>
      </p:sp>
      <p:sp>
        <p:nvSpPr>
          <p:cNvPr id="17" name="Cloud 16">
            <a:hlinkClick r:id="rId5" action="ppaction://hlinksldjump"/>
          </p:cNvPr>
          <p:cNvSpPr/>
          <p:nvPr/>
        </p:nvSpPr>
        <p:spPr>
          <a:xfrm>
            <a:off x="2895600" y="3886200"/>
            <a:ext cx="3048000" cy="2438400"/>
          </a:xfrm>
          <a:prstGeom prst="cloud">
            <a:avLst/>
          </a:prstGeom>
          <a:solidFill>
            <a:schemeClr val="tx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A friend asks to go with you.</a:t>
            </a:r>
            <a:endParaRPr lang="en-US" sz="2400" dirty="0">
              <a:solidFill>
                <a:sysClr val="windowText" lastClr="000000"/>
              </a:solidFil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44396">
            <a:off x="234297" y="4728321"/>
            <a:ext cx="1858997" cy="1858997"/>
          </a:xfrm>
          <a:prstGeom prst="rect">
            <a:avLst/>
          </a:prstGeom>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00"/>
            <a:ext cx="9144000" cy="6860400"/>
          </a:xfrm>
          <a:prstGeom prst="rect">
            <a:avLst/>
          </a:prstGeom>
        </p:spPr>
      </p:pic>
      <p:sp>
        <p:nvSpPr>
          <p:cNvPr id="2" name="TextBox 1"/>
          <p:cNvSpPr txBox="1"/>
          <p:nvPr/>
        </p:nvSpPr>
        <p:spPr>
          <a:xfrm>
            <a:off x="1143000" y="685800"/>
            <a:ext cx="6629400" cy="2246769"/>
          </a:xfrm>
          <a:prstGeom prst="rect">
            <a:avLst/>
          </a:prstGeom>
          <a:noFill/>
        </p:spPr>
        <p:txBody>
          <a:bodyPr wrap="square" rtlCol="0">
            <a:spAutoFit/>
          </a:bodyPr>
          <a:lstStyle/>
          <a:p>
            <a:pPr lvl="0"/>
            <a:r>
              <a:rPr lang="en-US" sz="2800" b="1" dirty="0">
                <a:solidFill>
                  <a:srgbClr val="FF0000"/>
                </a:solidFill>
              </a:rPr>
              <a:t>It goes off without </a:t>
            </a:r>
            <a:r>
              <a:rPr lang="en-US" sz="2800" b="1" dirty="0" smtClean="0">
                <a:solidFill>
                  <a:srgbClr val="FF0000"/>
                </a:solidFill>
              </a:rPr>
              <a:t>you. You don’t see where it goes. The next day, </a:t>
            </a:r>
            <a:r>
              <a:rPr lang="en-US" sz="2800" b="1" dirty="0">
                <a:solidFill>
                  <a:srgbClr val="FF0000"/>
                </a:solidFill>
              </a:rPr>
              <a:t>you hear on the news about a rocket flying into the Pacific Ocean</a:t>
            </a:r>
            <a:r>
              <a:rPr lang="en-US" sz="2800" b="1" dirty="0" smtClean="0">
                <a:solidFill>
                  <a:srgbClr val="FF0000"/>
                </a:solidFill>
              </a:rPr>
              <a:t>. Also, it is said to be unsaid of whose rocket it is.</a:t>
            </a:r>
            <a:endParaRPr lang="en-US" sz="2800" b="1" dirty="0">
              <a:solidFill>
                <a:srgbClr val="FF0000"/>
              </a:solidFill>
            </a:endParaRPr>
          </a:p>
        </p:txBody>
      </p:sp>
      <p:sp>
        <p:nvSpPr>
          <p:cNvPr id="5" name="Notched Right Arrow 4"/>
          <p:cNvSpPr/>
          <p:nvPr/>
        </p:nvSpPr>
        <p:spPr>
          <a:xfrm>
            <a:off x="7010400" y="5562600"/>
            <a:ext cx="1447800" cy="1066800"/>
          </a:xfrm>
          <a:prstGeom prst="notch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 </a:t>
            </a:r>
            <a:endParaRPr lang="en-US" dirty="0"/>
          </a:p>
        </p:txBody>
      </p:sp>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kj.jpg"/>
          <p:cNvPicPr>
            <a:picLocks noChangeAspect="1"/>
          </p:cNvPicPr>
          <p:nvPr/>
        </p:nvPicPr>
        <p:blipFill>
          <a:blip r:embed="rId2" cstate="print"/>
          <a:stretch>
            <a:fillRect/>
          </a:stretch>
        </p:blipFill>
        <p:spPr>
          <a:xfrm>
            <a:off x="-130289" y="1"/>
            <a:ext cx="9274290" cy="6858000"/>
          </a:xfrm>
          <a:prstGeom prst="rect">
            <a:avLst/>
          </a:prstGeom>
        </p:spPr>
      </p:pic>
      <p:sp>
        <p:nvSpPr>
          <p:cNvPr id="2" name="TextBox 1"/>
          <p:cNvSpPr txBox="1"/>
          <p:nvPr/>
        </p:nvSpPr>
        <p:spPr>
          <a:xfrm>
            <a:off x="1295400" y="838200"/>
            <a:ext cx="6400800" cy="1077218"/>
          </a:xfrm>
          <a:prstGeom prst="rect">
            <a:avLst/>
          </a:prstGeom>
          <a:noFill/>
        </p:spPr>
        <p:txBody>
          <a:bodyPr wrap="square" rtlCol="0">
            <a:spAutoFit/>
          </a:bodyPr>
          <a:lstStyle/>
          <a:p>
            <a:pPr lvl="0"/>
            <a:r>
              <a:rPr lang="en-US" sz="3200" b="1" dirty="0">
                <a:solidFill>
                  <a:srgbClr val="FF0000"/>
                </a:solidFill>
              </a:rPr>
              <a:t>You both go online and buy the rocket</a:t>
            </a:r>
            <a:r>
              <a:rPr lang="en-US" sz="3200" b="1" dirty="0" smtClean="0">
                <a:solidFill>
                  <a:srgbClr val="FF0000"/>
                </a:solidFill>
              </a:rPr>
              <a:t>.</a:t>
            </a:r>
            <a:endParaRPr lang="en-US" sz="3200" b="1" dirty="0">
              <a:solidFill>
                <a:srgbClr val="FF0000"/>
              </a:solidFill>
            </a:endParaRPr>
          </a:p>
        </p:txBody>
      </p:sp>
      <p:sp>
        <p:nvSpPr>
          <p:cNvPr id="3" name="Cloud 2">
            <a:hlinkClick r:id="rId3" action="ppaction://hlinksldjump"/>
          </p:cNvPr>
          <p:cNvSpPr/>
          <p:nvPr/>
        </p:nvSpPr>
        <p:spPr>
          <a:xfrm rot="21137804">
            <a:off x="687835" y="2621358"/>
            <a:ext cx="3124200" cy="2514600"/>
          </a:xfrm>
          <a:prstGeom prst="cloud">
            <a:avLst/>
          </a:prstGeom>
          <a:solidFill>
            <a:schemeClr val="tx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You bought the </a:t>
            </a:r>
            <a:r>
              <a:rPr lang="en-US" sz="2400" dirty="0" smtClean="0">
                <a:solidFill>
                  <a:sysClr val="windowText" lastClr="000000"/>
                </a:solidFill>
              </a:rPr>
              <a:t>rocket…</a:t>
            </a:r>
            <a:endParaRPr lang="en-US" sz="2400" dirty="0">
              <a:solidFill>
                <a:sysClr val="windowText" lastClr="000000"/>
              </a:solidFill>
            </a:endParaRPr>
          </a:p>
        </p:txBody>
      </p:sp>
      <p:sp>
        <p:nvSpPr>
          <p:cNvPr id="4" name="Cloud 3">
            <a:hlinkClick r:id="rId4" action="ppaction://hlinksldjump"/>
          </p:cNvPr>
          <p:cNvSpPr/>
          <p:nvPr/>
        </p:nvSpPr>
        <p:spPr>
          <a:xfrm>
            <a:off x="4800600" y="2819400"/>
            <a:ext cx="2895600" cy="2514600"/>
          </a:xfrm>
          <a:prstGeom prst="cloud">
            <a:avLst/>
          </a:prstGeom>
          <a:solidFill>
            <a:schemeClr val="tx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They delivered it to you…</a:t>
            </a:r>
            <a:endParaRPr lang="en-US" sz="2400" dirty="0">
              <a:solidFill>
                <a:sysClr val="windowText" lastClr="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355"/>
            <a:ext cx="9144000" cy="6894355"/>
          </a:xfrm>
          <a:prstGeom prst="rect">
            <a:avLst/>
          </a:prstGeom>
        </p:spPr>
      </p:pic>
      <p:sp>
        <p:nvSpPr>
          <p:cNvPr id="2" name="TextBox 1"/>
          <p:cNvSpPr txBox="1"/>
          <p:nvPr/>
        </p:nvSpPr>
        <p:spPr>
          <a:xfrm>
            <a:off x="685800" y="914400"/>
            <a:ext cx="7772400" cy="2554545"/>
          </a:xfrm>
          <a:prstGeom prst="rect">
            <a:avLst/>
          </a:prstGeom>
          <a:noFill/>
        </p:spPr>
        <p:txBody>
          <a:bodyPr wrap="square" rtlCol="0">
            <a:spAutoFit/>
          </a:bodyPr>
          <a:lstStyle/>
          <a:p>
            <a:pPr lvl="0"/>
            <a:r>
              <a:rPr lang="en-US" sz="3200" b="1" dirty="0">
                <a:solidFill>
                  <a:srgbClr val="C00000"/>
                </a:solidFill>
              </a:rPr>
              <a:t>You bought the </a:t>
            </a:r>
            <a:r>
              <a:rPr lang="en-US" sz="3200" b="1" dirty="0" smtClean="0">
                <a:solidFill>
                  <a:srgbClr val="C00000"/>
                </a:solidFill>
              </a:rPr>
              <a:t>rocket. It takes a while to get there, so you figure they lost it in transporting it.  After a while of still not getting it, you realize you probably won’t get it, and that it was a scam. </a:t>
            </a:r>
            <a:endParaRPr lang="en-US" sz="3200" b="1" dirty="0">
              <a:solidFill>
                <a:srgbClr val="C00000"/>
              </a:solidFill>
            </a:endParaRPr>
          </a:p>
        </p:txBody>
      </p:sp>
      <p:sp>
        <p:nvSpPr>
          <p:cNvPr id="4" name="Notched Right Arrow 3">
            <a:hlinkClick r:id="rId3" action="ppaction://hlinksldjump"/>
          </p:cNvPr>
          <p:cNvSpPr/>
          <p:nvPr/>
        </p:nvSpPr>
        <p:spPr>
          <a:xfrm>
            <a:off x="7010400" y="5562600"/>
            <a:ext cx="1600200" cy="990600"/>
          </a:xfrm>
          <a:prstGeom prst="notch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en-US" dirty="0"/>
          </a:p>
        </p:txBody>
      </p:sp>
    </p:spTree>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15200" cy="2062103"/>
          </a:xfrm>
          <a:prstGeom prst="rect">
            <a:avLst/>
          </a:prstGeom>
          <a:noFill/>
        </p:spPr>
        <p:txBody>
          <a:bodyPr wrap="square" rtlCol="0">
            <a:spAutoFit/>
          </a:bodyPr>
          <a:lstStyle/>
          <a:p>
            <a:pPr lvl="0"/>
            <a:r>
              <a:rPr lang="en-US" sz="3200" b="1" dirty="0">
                <a:solidFill>
                  <a:srgbClr val="002060"/>
                </a:solidFill>
              </a:rPr>
              <a:t>T</a:t>
            </a:r>
            <a:r>
              <a:rPr lang="en-US" sz="3200" b="1" dirty="0" smtClean="0">
                <a:solidFill>
                  <a:srgbClr val="002060"/>
                </a:solidFill>
              </a:rPr>
              <a:t>hey delivered the rocket to you. But you realize you must put it together first. </a:t>
            </a:r>
            <a:r>
              <a:rPr lang="en-US" sz="3200" b="1" dirty="0">
                <a:solidFill>
                  <a:srgbClr val="002060"/>
                </a:solidFill>
              </a:rPr>
              <a:t>Y</a:t>
            </a:r>
            <a:r>
              <a:rPr lang="en-US" sz="3200" b="1" dirty="0" smtClean="0">
                <a:solidFill>
                  <a:srgbClr val="002060"/>
                </a:solidFill>
              </a:rPr>
              <a:t>ou ditch the idea of going into space and sell the rocket.</a:t>
            </a:r>
            <a:endParaRPr lang="en-US" sz="3200" b="1" dirty="0">
              <a:solidFill>
                <a:srgbClr val="00206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3543301"/>
            <a:ext cx="1770719" cy="331469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505200"/>
            <a:ext cx="2819400" cy="28829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4114800"/>
            <a:ext cx="2657475" cy="1724025"/>
          </a:xfrm>
          <a:prstGeom prst="rect">
            <a:avLst/>
          </a:prstGeom>
        </p:spPr>
      </p:pic>
      <p:sp>
        <p:nvSpPr>
          <p:cNvPr id="6" name="Notched Right Arrow 5">
            <a:hlinkClick r:id="rId5" action="ppaction://hlinksldjump"/>
          </p:cNvPr>
          <p:cNvSpPr/>
          <p:nvPr/>
        </p:nvSpPr>
        <p:spPr>
          <a:xfrm>
            <a:off x="7086600" y="5562600"/>
            <a:ext cx="1676400" cy="1066800"/>
          </a:xfrm>
          <a:prstGeom prst="notched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749"/>
            <a:ext cx="9144000" cy="6889750"/>
          </a:xfrm>
          <a:prstGeom prst="rect">
            <a:avLst/>
          </a:prstGeom>
        </p:spPr>
      </p:pic>
      <p:sp>
        <p:nvSpPr>
          <p:cNvPr id="2" name="TextBox 1"/>
          <p:cNvSpPr txBox="1"/>
          <p:nvPr/>
        </p:nvSpPr>
        <p:spPr>
          <a:xfrm>
            <a:off x="1143000" y="762000"/>
            <a:ext cx="6781800" cy="892552"/>
          </a:xfrm>
          <a:prstGeom prst="rect">
            <a:avLst/>
          </a:prstGeom>
          <a:noFill/>
        </p:spPr>
        <p:txBody>
          <a:bodyPr wrap="square" rtlCol="0">
            <a:spAutoFit/>
          </a:bodyPr>
          <a:lstStyle/>
          <a:p>
            <a:r>
              <a:rPr lang="en-US" sz="2600" b="1" dirty="0">
                <a:solidFill>
                  <a:srgbClr val="FFFF00"/>
                </a:solidFill>
              </a:rPr>
              <a:t>You don't have anywhere close to get a rocket, nor can you afford one. </a:t>
            </a:r>
          </a:p>
        </p:txBody>
      </p:sp>
      <p:sp>
        <p:nvSpPr>
          <p:cNvPr id="4" name="Cloud 3">
            <a:hlinkClick r:id="rId3" action="ppaction://hlinksldjump"/>
          </p:cNvPr>
          <p:cNvSpPr/>
          <p:nvPr/>
        </p:nvSpPr>
        <p:spPr>
          <a:xfrm rot="20874420">
            <a:off x="620256" y="2484367"/>
            <a:ext cx="2895600" cy="2590800"/>
          </a:xfrm>
          <a:prstGeom prst="cloud">
            <a:avLst/>
          </a:prstGeom>
          <a:solidFill>
            <a:schemeClr val="tx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bg1"/>
                </a:solidFill>
              </a:rPr>
              <a:t>You and your friends have a party.</a:t>
            </a:r>
            <a:endParaRPr lang="en-US" sz="2300" dirty="0"/>
          </a:p>
        </p:txBody>
      </p:sp>
      <p:sp>
        <p:nvSpPr>
          <p:cNvPr id="5" name="Cloud 4">
            <a:hlinkClick r:id="rId4" action="ppaction://hlinksldjump"/>
          </p:cNvPr>
          <p:cNvSpPr/>
          <p:nvPr/>
        </p:nvSpPr>
        <p:spPr>
          <a:xfrm rot="877958">
            <a:off x="4498925" y="2691846"/>
            <a:ext cx="2971800" cy="2819400"/>
          </a:xfrm>
          <a:prstGeom prst="cloud">
            <a:avLst/>
          </a:prstGeom>
          <a:solidFill>
            <a:schemeClr val="tx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You go on the computer…</a:t>
            </a:r>
            <a:endParaRPr lang="en-US" sz="2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62"/>
            <a:ext cx="9186862" cy="6900862"/>
          </a:xfrm>
          <a:prstGeom prst="rect">
            <a:avLst/>
          </a:prstGeom>
        </p:spPr>
      </p:pic>
      <p:sp>
        <p:nvSpPr>
          <p:cNvPr id="2" name="TextBox 1"/>
          <p:cNvSpPr txBox="1"/>
          <p:nvPr/>
        </p:nvSpPr>
        <p:spPr>
          <a:xfrm>
            <a:off x="914400" y="685800"/>
            <a:ext cx="7391400" cy="523220"/>
          </a:xfrm>
          <a:prstGeom prst="rect">
            <a:avLst/>
          </a:prstGeom>
          <a:noFill/>
        </p:spPr>
        <p:txBody>
          <a:bodyPr wrap="square" rtlCol="0">
            <a:spAutoFit/>
          </a:bodyPr>
          <a:lstStyle/>
          <a:p>
            <a:pPr lvl="0"/>
            <a:r>
              <a:rPr lang="en-US" sz="2800" b="1" dirty="0">
                <a:solidFill>
                  <a:schemeClr val="bg1">
                    <a:lumMod val="95000"/>
                    <a:lumOff val="5000"/>
                  </a:schemeClr>
                </a:solidFill>
              </a:rPr>
              <a:t>You and your friends have a party</a:t>
            </a:r>
            <a:r>
              <a:rPr lang="en-US" sz="2800" b="1" dirty="0" smtClean="0">
                <a:solidFill>
                  <a:schemeClr val="bg1">
                    <a:lumMod val="95000"/>
                    <a:lumOff val="5000"/>
                  </a:schemeClr>
                </a:solidFill>
              </a:rPr>
              <a:t>.</a:t>
            </a:r>
            <a:endParaRPr lang="en-US" sz="2800" b="1" dirty="0">
              <a:solidFill>
                <a:schemeClr val="bg1">
                  <a:lumMod val="95000"/>
                  <a:lumOff val="5000"/>
                </a:schemeClr>
              </a:solidFill>
            </a:endParaRPr>
          </a:p>
        </p:txBody>
      </p:sp>
      <p:sp>
        <p:nvSpPr>
          <p:cNvPr id="3" name="Cloud 2">
            <a:hlinkClick r:id="rId3" action="ppaction://hlinksldjump"/>
          </p:cNvPr>
          <p:cNvSpPr/>
          <p:nvPr/>
        </p:nvSpPr>
        <p:spPr>
          <a:xfrm rot="20828810">
            <a:off x="497949" y="1862256"/>
            <a:ext cx="3410213" cy="3276600"/>
          </a:xfrm>
          <a:prstGeom prst="cloud">
            <a:avLst/>
          </a:prstGeom>
          <a:solidFill>
            <a:schemeClr val="tx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bg1"/>
                </a:solidFill>
              </a:rPr>
              <a:t>Your parents walk in…</a:t>
            </a:r>
            <a:endParaRPr lang="en-US" sz="3000" dirty="0">
              <a:solidFill>
                <a:schemeClr val="bg1"/>
              </a:solidFill>
            </a:endParaRPr>
          </a:p>
        </p:txBody>
      </p:sp>
      <p:sp>
        <p:nvSpPr>
          <p:cNvPr id="5" name="Cloud 4"/>
          <p:cNvSpPr/>
          <p:nvPr/>
        </p:nvSpPr>
        <p:spPr>
          <a:xfrm rot="1392976">
            <a:off x="4697986" y="2323984"/>
            <a:ext cx="3276600" cy="3048000"/>
          </a:xfrm>
          <a:prstGeom prst="cloud">
            <a:avLst/>
          </a:prstGeom>
          <a:solidFill>
            <a:schemeClr val="tx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Everyone goes home, and </a:t>
            </a:r>
            <a:r>
              <a:rPr lang="en-US" sz="2800" dirty="0">
                <a:solidFill>
                  <a:schemeClr val="bg1"/>
                </a:solidFill>
              </a:rPr>
              <a:t>y</a:t>
            </a:r>
            <a:r>
              <a:rPr lang="en-US" sz="2800" dirty="0" smtClean="0">
                <a:solidFill>
                  <a:schemeClr val="bg1"/>
                </a:solidFill>
              </a:rPr>
              <a:t>ou make food..</a:t>
            </a:r>
            <a:endParaRPr lang="en-US" sz="2800" dirty="0">
              <a:solidFill>
                <a:schemeClr val="bg1"/>
              </a:solidFill>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71779" cy="6858000"/>
          </a:xfrm>
          <a:prstGeom prst="rect">
            <a:avLst/>
          </a:prstGeom>
        </p:spPr>
      </p:pic>
      <p:sp>
        <p:nvSpPr>
          <p:cNvPr id="2" name="TextBox 1"/>
          <p:cNvSpPr txBox="1"/>
          <p:nvPr/>
        </p:nvSpPr>
        <p:spPr>
          <a:xfrm>
            <a:off x="685800" y="533400"/>
            <a:ext cx="7239000" cy="3293209"/>
          </a:xfrm>
          <a:prstGeom prst="rect">
            <a:avLst/>
          </a:prstGeom>
          <a:noFill/>
        </p:spPr>
        <p:txBody>
          <a:bodyPr wrap="square" rtlCol="0">
            <a:spAutoFit/>
          </a:bodyPr>
          <a:lstStyle/>
          <a:p>
            <a:pPr lvl="0"/>
            <a:r>
              <a:rPr lang="en-US" sz="2600" b="1" dirty="0">
                <a:solidFill>
                  <a:schemeClr val="tx2">
                    <a:lumMod val="50000"/>
                  </a:schemeClr>
                </a:solidFill>
              </a:rPr>
              <a:t>Your parents walk in on the </a:t>
            </a:r>
            <a:r>
              <a:rPr lang="en-US" sz="2600" b="1" dirty="0" smtClean="0">
                <a:solidFill>
                  <a:schemeClr val="tx2">
                    <a:lumMod val="50000"/>
                  </a:schemeClr>
                </a:solidFill>
              </a:rPr>
              <a:t>party. Everyone stops dancing and immediately backs away slowly from your parents. They both go over to the radio, turn it up, and start dancing. You realize someone pulling out of the driveway in their car. You assume your parents were dropped off at your house, because they were drunk. You ask them, and they say, ‘Oh yeah!’</a:t>
            </a:r>
            <a:endParaRPr lang="en-US" sz="2600" b="1" dirty="0">
              <a:solidFill>
                <a:schemeClr val="tx2">
                  <a:lumMod val="50000"/>
                </a:schemeClr>
              </a:solidFill>
            </a:endParaRPr>
          </a:p>
        </p:txBody>
      </p:sp>
      <p:sp>
        <p:nvSpPr>
          <p:cNvPr id="4" name="Notched Right Arrow 3">
            <a:hlinkClick r:id="rId4" action="ppaction://hlinksldjump"/>
          </p:cNvPr>
          <p:cNvSpPr/>
          <p:nvPr/>
        </p:nvSpPr>
        <p:spPr>
          <a:xfrm>
            <a:off x="7391400" y="5791200"/>
            <a:ext cx="1371600" cy="914400"/>
          </a:xfrm>
          <a:prstGeom prst="notched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en-US" dirty="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762000" y="552960"/>
            <a:ext cx="7391400" cy="2893100"/>
          </a:xfrm>
          <a:prstGeom prst="rect">
            <a:avLst/>
          </a:prstGeom>
          <a:noFill/>
        </p:spPr>
        <p:txBody>
          <a:bodyPr wrap="square" rtlCol="0">
            <a:spAutoFit/>
          </a:bodyPr>
          <a:lstStyle/>
          <a:p>
            <a:pPr lvl="0"/>
            <a:r>
              <a:rPr lang="en-US" sz="2600" b="1" dirty="0">
                <a:solidFill>
                  <a:schemeClr val="tx2">
                    <a:lumMod val="50000"/>
                  </a:schemeClr>
                </a:solidFill>
              </a:rPr>
              <a:t>You </a:t>
            </a:r>
            <a:r>
              <a:rPr lang="en-US" sz="2600" b="1" dirty="0" smtClean="0">
                <a:solidFill>
                  <a:schemeClr val="tx2">
                    <a:lumMod val="50000"/>
                  </a:schemeClr>
                </a:solidFill>
              </a:rPr>
              <a:t>start to make some food. After you get the food set up to cook on the stove, you sit down and watch some television. Just a couple minutes later, you fall asleep. Your mother wakes you up and your father starts to carry you. You realize your outside, and the house is burning down.</a:t>
            </a:r>
            <a:endParaRPr lang="en-US" sz="2600" b="1" dirty="0">
              <a:solidFill>
                <a:schemeClr val="tx2">
                  <a:lumMod val="50000"/>
                </a:schemeClr>
              </a:solidFill>
            </a:endParaRPr>
          </a:p>
        </p:txBody>
      </p:sp>
      <p:sp>
        <p:nvSpPr>
          <p:cNvPr id="4" name="Notched Right Arrow 3"/>
          <p:cNvSpPr/>
          <p:nvPr/>
        </p:nvSpPr>
        <p:spPr>
          <a:xfrm>
            <a:off x="7086600" y="5562600"/>
            <a:ext cx="1600200" cy="1066800"/>
          </a:xfrm>
          <a:prstGeom prst="notched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9" y="0"/>
            <a:ext cx="9152609" cy="6858000"/>
          </a:xfrm>
          <a:prstGeom prst="rect">
            <a:avLst/>
          </a:prstGeom>
        </p:spPr>
      </p:pic>
      <p:sp>
        <p:nvSpPr>
          <p:cNvPr id="3" name="TextBox 2"/>
          <p:cNvSpPr txBox="1"/>
          <p:nvPr/>
        </p:nvSpPr>
        <p:spPr>
          <a:xfrm>
            <a:off x="838200" y="838200"/>
            <a:ext cx="7162800" cy="892552"/>
          </a:xfrm>
          <a:prstGeom prst="rect">
            <a:avLst/>
          </a:prstGeom>
          <a:noFill/>
        </p:spPr>
        <p:txBody>
          <a:bodyPr wrap="square" rtlCol="0">
            <a:spAutoFit/>
          </a:bodyPr>
          <a:lstStyle/>
          <a:p>
            <a:pPr lvl="0"/>
            <a:r>
              <a:rPr lang="en-US" sz="2600" b="1" dirty="0">
                <a:solidFill>
                  <a:srgbClr val="002060"/>
                </a:solidFill>
              </a:rPr>
              <a:t>You go on the computer, write a story about it, and add pictures of rockets. </a:t>
            </a:r>
          </a:p>
        </p:txBody>
      </p:sp>
      <p:sp>
        <p:nvSpPr>
          <p:cNvPr id="2" name="Cloud 1">
            <a:hlinkClick r:id="rId3" action="ppaction://hlinksldjump"/>
          </p:cNvPr>
          <p:cNvSpPr/>
          <p:nvPr/>
        </p:nvSpPr>
        <p:spPr>
          <a:xfrm rot="20976418">
            <a:off x="489612" y="3059360"/>
            <a:ext cx="3733800" cy="2514600"/>
          </a:xfrm>
          <a:prstGeom prst="cloud">
            <a:avLst/>
          </a:prstGeom>
          <a:solidFill>
            <a:schemeClr val="tx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Your parents find it…</a:t>
            </a:r>
            <a:endParaRPr lang="en-US" sz="2800" dirty="0">
              <a:solidFill>
                <a:schemeClr val="bg1"/>
              </a:solidFill>
            </a:endParaRPr>
          </a:p>
        </p:txBody>
      </p:sp>
      <p:sp>
        <p:nvSpPr>
          <p:cNvPr id="4" name="Cloud 3">
            <a:hlinkClick r:id="rId4" action="ppaction://hlinksldjump"/>
          </p:cNvPr>
          <p:cNvSpPr/>
          <p:nvPr/>
        </p:nvSpPr>
        <p:spPr>
          <a:xfrm rot="21308573">
            <a:off x="4627959" y="2267162"/>
            <a:ext cx="3414761" cy="2759157"/>
          </a:xfrm>
          <a:prstGeom prst="cloud">
            <a:avLst/>
          </a:prstGeom>
          <a:solidFill>
            <a:schemeClr val="tx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bg1"/>
                </a:solidFill>
              </a:rPr>
              <a:t>You show your friends… </a:t>
            </a:r>
            <a:endParaRPr lang="en-US" sz="2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239000"/>
          </a:xfrm>
          <a:prstGeom prst="rect">
            <a:avLst/>
          </a:prstGeom>
        </p:spPr>
      </p:pic>
      <p:sp>
        <p:nvSpPr>
          <p:cNvPr id="2" name="TextBox 1"/>
          <p:cNvSpPr txBox="1"/>
          <p:nvPr/>
        </p:nvSpPr>
        <p:spPr>
          <a:xfrm>
            <a:off x="838200" y="990600"/>
            <a:ext cx="7239000" cy="2400657"/>
          </a:xfrm>
          <a:prstGeom prst="rect">
            <a:avLst/>
          </a:prstGeom>
          <a:noFill/>
        </p:spPr>
        <p:txBody>
          <a:bodyPr wrap="square" rtlCol="0">
            <a:spAutoFit/>
          </a:bodyPr>
          <a:lstStyle/>
          <a:p>
            <a:pPr lvl="0"/>
            <a:r>
              <a:rPr lang="en-US" sz="3000" b="1" dirty="0">
                <a:solidFill>
                  <a:srgbClr val="002060"/>
                </a:solidFill>
              </a:rPr>
              <a:t>Your parents find </a:t>
            </a:r>
            <a:r>
              <a:rPr lang="en-US" sz="3000" b="1" dirty="0" smtClean="0">
                <a:solidFill>
                  <a:srgbClr val="002060"/>
                </a:solidFill>
              </a:rPr>
              <a:t>it </a:t>
            </a:r>
            <a:r>
              <a:rPr lang="en-US" sz="3000" b="1" dirty="0">
                <a:solidFill>
                  <a:srgbClr val="002060"/>
                </a:solidFill>
              </a:rPr>
              <a:t>and read </a:t>
            </a:r>
            <a:r>
              <a:rPr lang="en-US" sz="3000" b="1" dirty="0" smtClean="0">
                <a:solidFill>
                  <a:srgbClr val="002060"/>
                </a:solidFill>
              </a:rPr>
              <a:t>it. The next day when you wake up and get breakfast, they talk to you about it. They ground </a:t>
            </a:r>
            <a:r>
              <a:rPr lang="en-US" sz="3000" b="1" dirty="0">
                <a:solidFill>
                  <a:srgbClr val="002060"/>
                </a:solidFill>
              </a:rPr>
              <a:t>you because they think you actually went on the journey</a:t>
            </a:r>
            <a:r>
              <a:rPr lang="en-US" sz="3000" b="1" dirty="0" smtClean="0">
                <a:solidFill>
                  <a:srgbClr val="002060"/>
                </a:solidFill>
              </a:rPr>
              <a:t>.</a:t>
            </a:r>
            <a:endParaRPr lang="en-US" sz="3000" b="1" dirty="0">
              <a:solidFill>
                <a:srgbClr val="002060"/>
              </a:solidFill>
            </a:endParaRPr>
          </a:p>
        </p:txBody>
      </p:sp>
      <p:sp>
        <p:nvSpPr>
          <p:cNvPr id="5" name="Notched Right Arrow 4"/>
          <p:cNvSpPr/>
          <p:nvPr/>
        </p:nvSpPr>
        <p:spPr>
          <a:xfrm>
            <a:off x="7010400" y="5791200"/>
            <a:ext cx="1600200" cy="1066800"/>
          </a:xfrm>
          <a:prstGeom prst="notched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extBox 1"/>
          <p:cNvSpPr txBox="1"/>
          <p:nvPr/>
        </p:nvSpPr>
        <p:spPr>
          <a:xfrm>
            <a:off x="838200" y="914400"/>
            <a:ext cx="7315200" cy="2893100"/>
          </a:xfrm>
          <a:prstGeom prst="rect">
            <a:avLst/>
          </a:prstGeom>
          <a:noFill/>
        </p:spPr>
        <p:txBody>
          <a:bodyPr wrap="square" rtlCol="0">
            <a:spAutoFit/>
          </a:bodyPr>
          <a:lstStyle/>
          <a:p>
            <a:pPr lvl="0"/>
            <a:r>
              <a:rPr lang="en-US" sz="2600" b="1" dirty="0">
                <a:solidFill>
                  <a:schemeClr val="tx2">
                    <a:lumMod val="50000"/>
                  </a:schemeClr>
                </a:solidFill>
              </a:rPr>
              <a:t>You show your </a:t>
            </a:r>
            <a:r>
              <a:rPr lang="en-US" sz="2600" b="1" dirty="0" smtClean="0">
                <a:solidFill>
                  <a:schemeClr val="tx2">
                    <a:lumMod val="50000"/>
                  </a:schemeClr>
                </a:solidFill>
              </a:rPr>
              <a:t>friends at school your story. Some think it’s childish and that you made it up. Others think you made it up and it was cool. But most people think you actually went on the journey and think </a:t>
            </a:r>
            <a:r>
              <a:rPr lang="en-US" sz="2600" b="1" dirty="0">
                <a:solidFill>
                  <a:schemeClr val="tx2">
                    <a:lumMod val="50000"/>
                  </a:schemeClr>
                </a:solidFill>
              </a:rPr>
              <a:t>it is really </a:t>
            </a:r>
            <a:r>
              <a:rPr lang="en-US" sz="2600" b="1" dirty="0" smtClean="0">
                <a:solidFill>
                  <a:schemeClr val="tx2">
                    <a:lumMod val="50000"/>
                  </a:schemeClr>
                </a:solidFill>
              </a:rPr>
              <a:t>cool. Because of your story, you’re the most popular kid in school.</a:t>
            </a:r>
            <a:endParaRPr lang="en-US" sz="2600" b="1" dirty="0">
              <a:solidFill>
                <a:schemeClr val="tx2">
                  <a:lumMod val="50000"/>
                </a:schemeClr>
              </a:solidFill>
            </a:endParaRPr>
          </a:p>
        </p:txBody>
      </p:sp>
      <p:sp>
        <p:nvSpPr>
          <p:cNvPr id="4" name="Notched Right Arrow 3">
            <a:hlinkClick r:id="rId3" action="ppaction://hlinksldjump"/>
          </p:cNvPr>
          <p:cNvSpPr/>
          <p:nvPr/>
        </p:nvSpPr>
        <p:spPr>
          <a:xfrm>
            <a:off x="6781800" y="5410200"/>
            <a:ext cx="1600200" cy="1066800"/>
          </a:xfrm>
          <a:prstGeom prst="notch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303</TotalTime>
  <Words>964</Words>
  <Application>Microsoft Office PowerPoint</Application>
  <PresentationFormat>On-screen Show (4:3)</PresentationFormat>
  <Paragraphs>62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Apex</vt:lpstr>
      <vt:lpstr>A Journey to  SEE the sun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ucasd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ucasd</dc:creator>
  <cp:lastModifiedBy>UCASD</cp:lastModifiedBy>
  <cp:revision>60</cp:revision>
  <dcterms:created xsi:type="dcterms:W3CDTF">2012-12-07T18:12:16Z</dcterms:created>
  <dcterms:modified xsi:type="dcterms:W3CDTF">2012-12-20T18:15:54Z</dcterms:modified>
</cp:coreProperties>
</file>